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534" r:id="rId2"/>
    <p:sldId id="262" r:id="rId3"/>
    <p:sldId id="263" r:id="rId4"/>
    <p:sldId id="264" r:id="rId5"/>
    <p:sldId id="512" r:id="rId6"/>
    <p:sldId id="265" r:id="rId7"/>
    <p:sldId id="517" r:id="rId8"/>
    <p:sldId id="501" r:id="rId9"/>
    <p:sldId id="502" r:id="rId10"/>
    <p:sldId id="269" r:id="rId11"/>
    <p:sldId id="591" r:id="rId12"/>
    <p:sldId id="465" r:id="rId13"/>
    <p:sldId id="467" r:id="rId14"/>
    <p:sldId id="514" r:id="rId15"/>
    <p:sldId id="515" r:id="rId16"/>
    <p:sldId id="275" r:id="rId17"/>
    <p:sldId id="363" r:id="rId18"/>
    <p:sldId id="364" r:id="rId19"/>
    <p:sldId id="365" r:id="rId20"/>
    <p:sldId id="386" r:id="rId21"/>
    <p:sldId id="294" r:id="rId22"/>
    <p:sldId id="435" r:id="rId23"/>
    <p:sldId id="436" r:id="rId24"/>
    <p:sldId id="283" r:id="rId25"/>
    <p:sldId id="720" r:id="rId26"/>
    <p:sldId id="574" r:id="rId27"/>
    <p:sldId id="589" r:id="rId28"/>
    <p:sldId id="437" r:id="rId29"/>
    <p:sldId id="438" r:id="rId30"/>
    <p:sldId id="343" r:id="rId31"/>
    <p:sldId id="344" r:id="rId32"/>
    <p:sldId id="347" r:id="rId33"/>
    <p:sldId id="557" r:id="rId34"/>
    <p:sldId id="590" r:id="rId35"/>
    <p:sldId id="477" r:id="rId36"/>
    <p:sldId id="523" r:id="rId37"/>
    <p:sldId id="560" r:id="rId38"/>
    <p:sldId id="524" r:id="rId39"/>
    <p:sldId id="525" r:id="rId40"/>
    <p:sldId id="547" r:id="rId41"/>
    <p:sldId id="581" r:id="rId42"/>
    <p:sldId id="564" r:id="rId43"/>
    <p:sldId id="579" r:id="rId44"/>
    <p:sldId id="542" r:id="rId45"/>
    <p:sldId id="548" r:id="rId46"/>
    <p:sldId id="568" r:id="rId47"/>
    <p:sldId id="569" r:id="rId48"/>
    <p:sldId id="636" r:id="rId49"/>
    <p:sldId id="716" r:id="rId50"/>
    <p:sldId id="567" r:id="rId51"/>
    <p:sldId id="539" r:id="rId52"/>
    <p:sldId id="620" r:id="rId53"/>
    <p:sldId id="619" r:id="rId54"/>
    <p:sldId id="561" r:id="rId55"/>
    <p:sldId id="576" r:id="rId56"/>
    <p:sldId id="575" r:id="rId57"/>
    <p:sldId id="563" r:id="rId58"/>
    <p:sldId id="565" r:id="rId59"/>
    <p:sldId id="566" r:id="rId60"/>
    <p:sldId id="719" r:id="rId61"/>
    <p:sldId id="289" r:id="rId62"/>
    <p:sldId id="342" r:id="rId63"/>
    <p:sldId id="316" r:id="rId64"/>
    <p:sldId id="317" r:id="rId65"/>
    <p:sldId id="325" r:id="rId66"/>
  </p:sldIdLst>
  <p:sldSz cx="9144000" cy="5143500" type="screen16x9"/>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DDD"/>
    <a:srgbClr val="F6F5F0"/>
    <a:srgbClr val="37ABCF"/>
    <a:srgbClr val="FFCC66"/>
    <a:srgbClr val="4F81BD"/>
    <a:srgbClr val="CCFF33"/>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5" d="100"/>
          <a:sy n="125" d="100"/>
        </p:scale>
        <p:origin x="96" y="510"/>
      </p:cViewPr>
      <p:guideLst>
        <p:guide orient="horz" pos="1620"/>
        <p:guide pos="2880"/>
      </p:guideLst>
    </p:cSldViewPr>
  </p:slideViewPr>
  <p:notesTextViewPr>
    <p:cViewPr>
      <p:scale>
        <a:sx n="3" d="2"/>
        <a:sy n="3" d="2"/>
      </p:scale>
      <p:origin x="0" y="0"/>
    </p:cViewPr>
  </p:notesTextViewPr>
  <p:sorterViewPr>
    <p:cViewPr varScale="1">
      <p:scale>
        <a:sx n="1" d="1"/>
        <a:sy n="1" d="1"/>
      </p:scale>
      <p:origin x="0" y="-451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4620E90-27E2-4801-98A4-85C8EF9F22B3}" type="datetimeFigureOut">
              <a:rPr lang="de-DE" smtClean="0"/>
              <a:t>10.10.2019</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62EDDF-18F7-4A25-955F-E48FAC13DCBE}" type="slidenum">
              <a:rPr lang="de-DE" smtClean="0"/>
              <a:t>‹Nr.›</a:t>
            </a:fld>
            <a:endParaRPr lang="de-DE"/>
          </a:p>
        </p:txBody>
      </p:sp>
    </p:spTree>
    <p:extLst>
      <p:ext uri="{BB962C8B-B14F-4D97-AF65-F5344CB8AC3E}">
        <p14:creationId xmlns:p14="http://schemas.microsoft.com/office/powerpoint/2010/main" val="2257648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A5F5056-4C71-4506-9372-91280C81E6CA}" type="slidenum">
              <a:rPr lang="de-DE" smtClean="0"/>
              <a:t>1</a:t>
            </a:fld>
            <a:endParaRPr lang="de-DE"/>
          </a:p>
        </p:txBody>
      </p:sp>
    </p:spTree>
    <p:extLst>
      <p:ext uri="{BB962C8B-B14F-4D97-AF65-F5344CB8AC3E}">
        <p14:creationId xmlns:p14="http://schemas.microsoft.com/office/powerpoint/2010/main" val="3183028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AD682D18-BFC5-452C-BBBF-196DD6088331}" type="slidenum">
              <a:rPr lang="de-DE"/>
              <a:pPr>
                <a:defRPr/>
              </a:pPr>
              <a:t>8</a:t>
            </a:fld>
            <a:endParaRPr lang="de-DE"/>
          </a:p>
        </p:txBody>
      </p:sp>
      <p:sp>
        <p:nvSpPr>
          <p:cNvPr id="3993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lIns="89730" tIns="44865" rIns="89730" bIns="44865" numCol="1" anchor="t" anchorCtr="0" compatLnSpc="1">
            <a:prstTxWarp prst="textNoShape">
              <a:avLst/>
            </a:prstTxWarp>
          </a:bodyPr>
          <a:lstStyle/>
          <a:p>
            <a:pPr eaLnBrk="1" hangingPunct="1"/>
            <a:r>
              <a:rPr lang="en-US" altLang="en-US"/>
              <a:t>Organizations seeking to use the web to generate competitive advantage.</a:t>
            </a:r>
          </a:p>
          <a:p>
            <a:pPr eaLnBrk="1" hangingPunct="1"/>
            <a:r>
              <a:rPr lang="en-US" altLang="en-US"/>
              <a:t>Competitive advantage derived from better sales, better customer satisfaction, better internal and external efficiencies</a:t>
            </a:r>
          </a:p>
          <a:p>
            <a:pPr eaLnBrk="1" hangingPunct="1"/>
            <a:r>
              <a:rPr lang="en-US" altLang="en-US"/>
              <a:t>These improvements come from better knowledge and process sharing across BU’s, and with C, P, 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700" dirty="0"/>
              <a:t>Die Marketing-Abteilung des Unternehmens wird in einem solchen Szenario zum „</a:t>
            </a:r>
            <a:r>
              <a:rPr lang="de-DE" sz="1700" dirty="0" err="1"/>
              <a:t>Inbound</a:t>
            </a:r>
            <a:r>
              <a:rPr lang="de-DE" sz="1700" dirty="0"/>
              <a:t>-Channel“ der Kundenkommunikation, während Forschung und Entwicklung die neue Aufgabe erhalten, Grundlagen und Richtung der Kunden-Aktivitäten zu erkennen und entsprechende Produkte bereitzustellen. </a:t>
            </a:r>
          </a:p>
        </p:txBody>
      </p:sp>
      <p:sp>
        <p:nvSpPr>
          <p:cNvPr id="4" name="Foliennummernplatzhalter 3"/>
          <p:cNvSpPr>
            <a:spLocks noGrp="1"/>
          </p:cNvSpPr>
          <p:nvPr>
            <p:ph type="sldNum" sz="quarter" idx="10"/>
          </p:nvPr>
        </p:nvSpPr>
        <p:spPr/>
        <p:txBody>
          <a:bodyPr/>
          <a:lstStyle/>
          <a:p>
            <a:fld id="{035273EA-932E-4A5F-9072-ABFEADF290FA}" type="slidenum">
              <a:rPr lang="de-DE" smtClean="0"/>
              <a:t>20</a:t>
            </a:fld>
            <a:endParaRPr lang="de-DE"/>
          </a:p>
        </p:txBody>
      </p:sp>
    </p:spTree>
    <p:extLst>
      <p:ext uri="{BB962C8B-B14F-4D97-AF65-F5344CB8AC3E}">
        <p14:creationId xmlns:p14="http://schemas.microsoft.com/office/powerpoint/2010/main" val="1051694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35273EA-932E-4A5F-9072-ABFEADF290FA}" type="slidenum">
              <a:rPr lang="de-DE" smtClean="0"/>
              <a:t>29</a:t>
            </a:fld>
            <a:endParaRPr lang="de-DE"/>
          </a:p>
        </p:txBody>
      </p:sp>
    </p:spTree>
    <p:extLst>
      <p:ext uri="{BB962C8B-B14F-4D97-AF65-F5344CB8AC3E}">
        <p14:creationId xmlns:p14="http://schemas.microsoft.com/office/powerpoint/2010/main" val="518466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35273EA-932E-4A5F-9072-ABFEADF290FA}" type="slidenum">
              <a:rPr lang="de-DE" smtClean="0"/>
              <a:t>44</a:t>
            </a:fld>
            <a:endParaRPr lang="de-DE"/>
          </a:p>
        </p:txBody>
      </p:sp>
    </p:spTree>
    <p:extLst>
      <p:ext uri="{BB962C8B-B14F-4D97-AF65-F5344CB8AC3E}">
        <p14:creationId xmlns:p14="http://schemas.microsoft.com/office/powerpoint/2010/main" val="423842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specific case of </a:t>
            </a:r>
            <a:r>
              <a:rPr lang="en-US" dirty="0" err="1"/>
              <a:t>blisk</a:t>
            </a:r>
            <a:r>
              <a:rPr lang="en-US" dirty="0"/>
              <a:t> production, the Fraunhofer IPT has attached a specially-developed sensor directly to the component. This transfers the vibration spectra of the </a:t>
            </a:r>
            <a:r>
              <a:rPr lang="en-US" dirty="0" err="1"/>
              <a:t>blisk</a:t>
            </a:r>
            <a:r>
              <a:rPr lang="en-US" dirty="0"/>
              <a:t> via 5G with sub millisecond latency to software which recognizes immediately whether the vibrations exceed the permitted maximum or have reached critical frequencies and adapts the production process accordingly without delay. An additional advantage: The rapid data transfer allows a digital twin, the virtual reflection of a component to be generated. This twin helps to answer important questions relating to the production process at the computer, before the process begins. </a:t>
            </a:r>
            <a:endParaRPr lang="de-DE" dirty="0"/>
          </a:p>
        </p:txBody>
      </p:sp>
      <p:sp>
        <p:nvSpPr>
          <p:cNvPr id="4" name="Foliennummernplatzhalter 3"/>
          <p:cNvSpPr>
            <a:spLocks noGrp="1"/>
          </p:cNvSpPr>
          <p:nvPr>
            <p:ph type="sldNum" sz="quarter" idx="10"/>
          </p:nvPr>
        </p:nvSpPr>
        <p:spPr/>
        <p:txBody>
          <a:bodyPr/>
          <a:lstStyle/>
          <a:p>
            <a:fld id="{5362EDDF-18F7-4A25-955F-E48FAC13DCBE}" type="slidenum">
              <a:rPr lang="de-DE" smtClean="0"/>
              <a:t>53</a:t>
            </a:fld>
            <a:endParaRPr lang="de-DE"/>
          </a:p>
        </p:txBody>
      </p:sp>
    </p:spTree>
    <p:extLst>
      <p:ext uri="{BB962C8B-B14F-4D97-AF65-F5344CB8AC3E}">
        <p14:creationId xmlns:p14="http://schemas.microsoft.com/office/powerpoint/2010/main" val="1533013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5362EDDF-18F7-4A25-955F-E48FAC13DCBE}" type="slidenum">
              <a:rPr lang="de-DE" smtClean="0"/>
              <a:t>56</a:t>
            </a:fld>
            <a:endParaRPr lang="de-DE"/>
          </a:p>
        </p:txBody>
      </p:sp>
    </p:spTree>
    <p:extLst>
      <p:ext uri="{BB962C8B-B14F-4D97-AF65-F5344CB8AC3E}">
        <p14:creationId xmlns:p14="http://schemas.microsoft.com/office/powerpoint/2010/main" val="2794834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Times New Roman" pitchFamily="18" charset="0"/>
              </a:defRPr>
            </a:lvl1pPr>
            <a:lvl2pPr marL="742950" indent="-285750" eaLnBrk="0" hangingPunct="0">
              <a:defRPr sz="2000">
                <a:solidFill>
                  <a:schemeClr val="tx1"/>
                </a:solidFill>
                <a:latin typeface="Times New Roman" pitchFamily="18" charset="0"/>
              </a:defRPr>
            </a:lvl2pPr>
            <a:lvl3pPr marL="1143000" indent="-228600" eaLnBrk="0" hangingPunct="0">
              <a:defRPr sz="2000">
                <a:solidFill>
                  <a:schemeClr val="tx1"/>
                </a:solidFill>
                <a:latin typeface="Times New Roman" pitchFamily="18" charset="0"/>
              </a:defRPr>
            </a:lvl3pPr>
            <a:lvl4pPr marL="1600200" indent="-228600" eaLnBrk="0" hangingPunct="0">
              <a:defRPr sz="2000">
                <a:solidFill>
                  <a:schemeClr val="tx1"/>
                </a:solidFill>
                <a:latin typeface="Times New Roman" pitchFamily="18" charset="0"/>
              </a:defRPr>
            </a:lvl4pPr>
            <a:lvl5pPr marL="2057400" indent="-228600" eaLnBrk="0" hangingPunct="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eaLnBrk="1" hangingPunct="1">
              <a:defRPr/>
            </a:pPr>
            <a:fld id="{E15D1587-9BF9-47E2-8BF8-AC1D861F4CEE}" type="slidenum">
              <a:rPr lang="en-US" altLang="de-DE" sz="1200"/>
              <a:pPr eaLnBrk="1" hangingPunct="1">
                <a:defRPr/>
              </a:pPr>
              <a:t>63</a:t>
            </a:fld>
            <a:endParaRPr lang="en-US" altLang="de-DE" sz="1200"/>
          </a:p>
        </p:txBody>
      </p:sp>
      <p:sp>
        <p:nvSpPr>
          <p:cNvPr id="10035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de-DE" altLang="de-D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r>
              <a:rPr lang="de-DE" sz="1600" dirty="0"/>
              <a:t>In diesem Sinne wünsche ich Ihnen eine zielführende und ergebnisorientierte Diskussion, stimulierende Gespräche und einen wunderschönen und anregenden Abend.</a:t>
            </a:r>
          </a:p>
        </p:txBody>
      </p:sp>
      <p:sp>
        <p:nvSpPr>
          <p:cNvPr id="4" name="Foliennummernplatzhalter 3"/>
          <p:cNvSpPr>
            <a:spLocks noGrp="1"/>
          </p:cNvSpPr>
          <p:nvPr>
            <p:ph type="sldNum" sz="quarter" idx="10"/>
          </p:nvPr>
        </p:nvSpPr>
        <p:spPr/>
        <p:txBody>
          <a:bodyPr/>
          <a:lstStyle/>
          <a:p>
            <a:fld id="{AE4B30DE-386B-4172-B322-187239B1574F}" type="slidenum">
              <a:rPr lang="de-DE" smtClean="0"/>
              <a:pPr/>
              <a:t>65</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20"/>
            <a:ext cx="7772400" cy="1102519"/>
          </a:xfrm>
        </p:spPr>
        <p:txBody>
          <a:bodyPr/>
          <a:lstStyle/>
          <a:p>
            <a:r>
              <a:rPr lang="de-DE"/>
              <a:t>Titelmasterformat durch Klicken bearbeiten</a:t>
            </a:r>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9664A73A-A7BF-485D-A524-72FAA920C005}" type="datetimeFigureOut">
              <a:rPr lang="de-DE" smtClean="0"/>
              <a:t>10.10.2019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F35D262-C213-47E6-AC08-A322D32B0445}" type="slidenum">
              <a:rPr lang="de-DE" smtClean="0"/>
              <a:t>‹Nr.›</a:t>
            </a:fld>
            <a:endParaRPr lang="de-DE"/>
          </a:p>
        </p:txBody>
      </p:sp>
    </p:spTree>
    <p:extLst>
      <p:ext uri="{BB962C8B-B14F-4D97-AF65-F5344CB8AC3E}">
        <p14:creationId xmlns:p14="http://schemas.microsoft.com/office/powerpoint/2010/main" val="3791107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9664A73A-A7BF-485D-A524-72FAA920C005}" type="datetimeFigureOut">
              <a:rPr lang="de-DE" smtClean="0"/>
              <a:t>10.10.2019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F35D262-C213-47E6-AC08-A322D32B0445}" type="slidenum">
              <a:rPr lang="de-DE" smtClean="0"/>
              <a:t>‹Nr.›</a:t>
            </a:fld>
            <a:endParaRPr lang="de-DE"/>
          </a:p>
        </p:txBody>
      </p:sp>
    </p:spTree>
    <p:extLst>
      <p:ext uri="{BB962C8B-B14F-4D97-AF65-F5344CB8AC3E}">
        <p14:creationId xmlns:p14="http://schemas.microsoft.com/office/powerpoint/2010/main" val="958174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05980"/>
            <a:ext cx="2057400" cy="4388644"/>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05980"/>
            <a:ext cx="6019800" cy="4388644"/>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9664A73A-A7BF-485D-A524-72FAA920C005}" type="datetimeFigureOut">
              <a:rPr lang="de-DE" smtClean="0"/>
              <a:t>10.10.2019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F35D262-C213-47E6-AC08-A322D32B0445}" type="slidenum">
              <a:rPr lang="de-DE" smtClean="0"/>
              <a:t>‹Nr.›</a:t>
            </a:fld>
            <a:endParaRPr lang="de-DE"/>
          </a:p>
        </p:txBody>
      </p:sp>
    </p:spTree>
    <p:extLst>
      <p:ext uri="{BB962C8B-B14F-4D97-AF65-F5344CB8AC3E}">
        <p14:creationId xmlns:p14="http://schemas.microsoft.com/office/powerpoint/2010/main" val="286426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30532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9664A73A-A7BF-485D-A524-72FAA920C005}" type="datetimeFigureOut">
              <a:rPr lang="de-DE" smtClean="0"/>
              <a:t>10.10.2019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F35D262-C213-47E6-AC08-A322D32B0445}" type="slidenum">
              <a:rPr lang="de-DE" smtClean="0"/>
              <a:t>‹Nr.›</a:t>
            </a:fld>
            <a:endParaRPr lang="de-DE"/>
          </a:p>
        </p:txBody>
      </p:sp>
    </p:spTree>
    <p:extLst>
      <p:ext uri="{BB962C8B-B14F-4D97-AF65-F5344CB8AC3E}">
        <p14:creationId xmlns:p14="http://schemas.microsoft.com/office/powerpoint/2010/main" val="4148126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9664A73A-A7BF-485D-A524-72FAA920C005}" type="datetimeFigureOut">
              <a:rPr lang="de-DE" smtClean="0"/>
              <a:t>10.10.2019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6F35D262-C213-47E6-AC08-A322D32B0445}" type="slidenum">
              <a:rPr lang="de-DE" smtClean="0"/>
              <a:t>‹Nr.›</a:t>
            </a:fld>
            <a:endParaRPr lang="de-DE"/>
          </a:p>
        </p:txBody>
      </p:sp>
    </p:spTree>
    <p:extLst>
      <p:ext uri="{BB962C8B-B14F-4D97-AF65-F5344CB8AC3E}">
        <p14:creationId xmlns:p14="http://schemas.microsoft.com/office/powerpoint/2010/main" val="4279195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9664A73A-A7BF-485D-A524-72FAA920C005}" type="datetimeFigureOut">
              <a:rPr lang="de-DE" smtClean="0"/>
              <a:t>10.10.2019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F35D262-C213-47E6-AC08-A322D32B0445}" type="slidenum">
              <a:rPr lang="de-DE" smtClean="0"/>
              <a:t>‹Nr.›</a:t>
            </a:fld>
            <a:endParaRPr lang="de-DE"/>
          </a:p>
        </p:txBody>
      </p:sp>
    </p:spTree>
    <p:extLst>
      <p:ext uri="{BB962C8B-B14F-4D97-AF65-F5344CB8AC3E}">
        <p14:creationId xmlns:p14="http://schemas.microsoft.com/office/powerpoint/2010/main" val="98121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9664A73A-A7BF-485D-A524-72FAA920C005}" type="datetimeFigureOut">
              <a:rPr lang="de-DE" smtClean="0"/>
              <a:t>10.10.2019</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6F35D262-C213-47E6-AC08-A322D32B0445}" type="slidenum">
              <a:rPr lang="de-DE" smtClean="0"/>
              <a:t>‹Nr.›</a:t>
            </a:fld>
            <a:endParaRPr lang="de-DE"/>
          </a:p>
        </p:txBody>
      </p:sp>
    </p:spTree>
    <p:extLst>
      <p:ext uri="{BB962C8B-B14F-4D97-AF65-F5344CB8AC3E}">
        <p14:creationId xmlns:p14="http://schemas.microsoft.com/office/powerpoint/2010/main" val="2615662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9664A73A-A7BF-485D-A524-72FAA920C005}" type="datetimeFigureOut">
              <a:rPr lang="de-DE" smtClean="0"/>
              <a:t>10.10.2019</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6F35D262-C213-47E6-AC08-A322D32B0445}" type="slidenum">
              <a:rPr lang="de-DE" smtClean="0"/>
              <a:t>‹Nr.›</a:t>
            </a:fld>
            <a:endParaRPr lang="de-DE"/>
          </a:p>
        </p:txBody>
      </p:sp>
    </p:spTree>
    <p:extLst>
      <p:ext uri="{BB962C8B-B14F-4D97-AF65-F5344CB8AC3E}">
        <p14:creationId xmlns:p14="http://schemas.microsoft.com/office/powerpoint/2010/main" val="287834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664A73A-A7BF-485D-A524-72FAA920C005}" type="datetimeFigureOut">
              <a:rPr lang="de-DE" smtClean="0"/>
              <a:t>10.10.2019</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6F35D262-C213-47E6-AC08-A322D32B0445}" type="slidenum">
              <a:rPr lang="de-DE" smtClean="0"/>
              <a:t>‹Nr.›</a:t>
            </a:fld>
            <a:endParaRPr lang="de-DE"/>
          </a:p>
        </p:txBody>
      </p:sp>
    </p:spTree>
    <p:extLst>
      <p:ext uri="{BB962C8B-B14F-4D97-AF65-F5344CB8AC3E}">
        <p14:creationId xmlns:p14="http://schemas.microsoft.com/office/powerpoint/2010/main" val="3267788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3" y="204787"/>
            <a:ext cx="3008313" cy="871538"/>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9664A73A-A7BF-485D-A524-72FAA920C005}" type="datetimeFigureOut">
              <a:rPr lang="de-DE" smtClean="0"/>
              <a:t>10.10.2019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F35D262-C213-47E6-AC08-A322D32B0445}" type="slidenum">
              <a:rPr lang="de-DE" smtClean="0"/>
              <a:t>‹Nr.›</a:t>
            </a:fld>
            <a:endParaRPr lang="de-DE"/>
          </a:p>
        </p:txBody>
      </p:sp>
    </p:spTree>
    <p:extLst>
      <p:ext uri="{BB962C8B-B14F-4D97-AF65-F5344CB8AC3E}">
        <p14:creationId xmlns:p14="http://schemas.microsoft.com/office/powerpoint/2010/main" val="1491711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1"/>
            <a:ext cx="5486400" cy="425054"/>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9664A73A-A7BF-485D-A524-72FAA920C005}" type="datetimeFigureOut">
              <a:rPr lang="de-DE" smtClean="0"/>
              <a:t>10.10.2019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6F35D262-C213-47E6-AC08-A322D32B0445}" type="slidenum">
              <a:rPr lang="de-DE" smtClean="0"/>
              <a:t>‹Nr.›</a:t>
            </a:fld>
            <a:endParaRPr lang="de-DE"/>
          </a:p>
        </p:txBody>
      </p:sp>
    </p:spTree>
    <p:extLst>
      <p:ext uri="{BB962C8B-B14F-4D97-AF65-F5344CB8AC3E}">
        <p14:creationId xmlns:p14="http://schemas.microsoft.com/office/powerpoint/2010/main" val="469537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664A73A-A7BF-485D-A524-72FAA920C005}" type="datetimeFigureOut">
              <a:rPr lang="de-DE" smtClean="0"/>
              <a:t>10.10.2019</a:t>
            </a:fld>
            <a:endParaRPr lang="de-DE"/>
          </a:p>
        </p:txBody>
      </p:sp>
      <p:sp>
        <p:nvSpPr>
          <p:cNvPr id="5" name="Fußzeilenplatzhalt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F35D262-C213-47E6-AC08-A322D32B0445}" type="slidenum">
              <a:rPr lang="de-DE" smtClean="0"/>
              <a:t>‹Nr.›</a:t>
            </a:fld>
            <a:endParaRPr lang="de-DE"/>
          </a:p>
        </p:txBody>
      </p:sp>
    </p:spTree>
    <p:extLst>
      <p:ext uri="{BB962C8B-B14F-4D97-AF65-F5344CB8AC3E}">
        <p14:creationId xmlns:p14="http://schemas.microsoft.com/office/powerpoint/2010/main" val="2898291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1.pn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5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hyperlink" Target="mailto:tim@cole.de"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7.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slideLayout" Target="../slideLayouts/slideLayout7.xml"/><Relationship Id="rId5" Type="http://schemas.openxmlformats.org/officeDocument/2006/relationships/image" Target="../media/image10.wmf"/><Relationship Id="rId4" Type="http://schemas.openxmlformats.org/officeDocument/2006/relationships/image" Target="../media/image9.wmf"/></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26" Type="http://schemas.openxmlformats.org/officeDocument/2006/relationships/image" Target="../media/image34.pn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png"/><Relationship Id="rId2" Type="http://schemas.openxmlformats.org/officeDocument/2006/relationships/notesSlide" Target="../notesSlides/notesSlide2.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659024" y="2931486"/>
            <a:ext cx="5829300" cy="1102519"/>
          </a:xfrm>
        </p:spPr>
        <p:txBody>
          <a:bodyPr>
            <a:normAutofit/>
          </a:bodyPr>
          <a:lstStyle/>
          <a:p>
            <a:r>
              <a:rPr lang="de-DE" sz="2700" b="1" dirty="0">
                <a:effectLst>
                  <a:outerShdw blurRad="38100" dist="38100" dir="2700000" algn="tl">
                    <a:srgbClr val="000000">
                      <a:alpha val="43137"/>
                    </a:srgbClr>
                  </a:outerShdw>
                </a:effectLst>
              </a:rPr>
              <a:t>Digitale Transformation</a:t>
            </a:r>
            <a:br>
              <a:rPr lang="de-DE" sz="2700" b="1" dirty="0">
                <a:effectLst>
                  <a:outerShdw blurRad="38100" dist="38100" dir="2700000" algn="tl">
                    <a:srgbClr val="000000">
                      <a:alpha val="43137"/>
                    </a:srgbClr>
                  </a:outerShdw>
                </a:effectLst>
              </a:rPr>
            </a:br>
            <a:r>
              <a:rPr lang="de-DE" sz="1650" b="1" dirty="0">
                <a:effectLst>
                  <a:outerShdw blurRad="38100" dist="38100" dir="2700000" algn="tl">
                    <a:srgbClr val="000000">
                      <a:alpha val="43137"/>
                    </a:srgbClr>
                  </a:outerShdw>
                </a:effectLst>
              </a:rPr>
              <a:t>Are </a:t>
            </a:r>
            <a:r>
              <a:rPr lang="de-DE" sz="1650" b="1" dirty="0" err="1">
                <a:effectLst>
                  <a:outerShdw blurRad="38100" dist="38100" dir="2700000" algn="tl">
                    <a:srgbClr val="000000">
                      <a:alpha val="43137"/>
                    </a:srgbClr>
                  </a:outerShdw>
                </a:effectLst>
              </a:rPr>
              <a:t>you</a:t>
            </a:r>
            <a:r>
              <a:rPr lang="de-DE" sz="1650" b="1" dirty="0">
                <a:effectLst>
                  <a:outerShdw blurRad="38100" dist="38100" dir="2700000" algn="tl">
                    <a:srgbClr val="000000">
                      <a:alpha val="43137"/>
                    </a:srgbClr>
                  </a:outerShdw>
                </a:effectLst>
              </a:rPr>
              <a:t> </a:t>
            </a:r>
            <a:r>
              <a:rPr lang="de-DE" sz="1650" b="1" dirty="0" err="1">
                <a:effectLst>
                  <a:outerShdw blurRad="38100" dist="38100" dir="2700000" algn="tl">
                    <a:srgbClr val="000000">
                      <a:alpha val="43137"/>
                    </a:srgbClr>
                  </a:outerShdw>
                </a:effectLst>
              </a:rPr>
              <a:t>ready</a:t>
            </a:r>
            <a:r>
              <a:rPr lang="de-DE" sz="1650" b="1" dirty="0">
                <a:effectLst>
                  <a:outerShdw blurRad="38100" dist="38100" dir="2700000" algn="tl">
                    <a:srgbClr val="000000">
                      <a:alpha val="43137"/>
                    </a:srgbClr>
                  </a:outerShdw>
                </a:effectLst>
              </a:rPr>
              <a:t>?</a:t>
            </a:r>
          </a:p>
        </p:txBody>
      </p:sp>
      <p:sp>
        <p:nvSpPr>
          <p:cNvPr id="3" name="Untertitel 2"/>
          <p:cNvSpPr>
            <a:spLocks noGrp="1"/>
          </p:cNvSpPr>
          <p:nvPr>
            <p:ph type="subTitle" idx="1"/>
          </p:nvPr>
        </p:nvSpPr>
        <p:spPr>
          <a:xfrm>
            <a:off x="2192279" y="4227934"/>
            <a:ext cx="4800600" cy="798846"/>
          </a:xfrm>
        </p:spPr>
        <p:txBody>
          <a:bodyPr>
            <a:normAutofit/>
          </a:bodyPr>
          <a:lstStyle/>
          <a:p>
            <a:r>
              <a:rPr lang="de-DE" sz="2000" dirty="0"/>
              <a:t>Tim Cole</a:t>
            </a:r>
          </a:p>
          <a:p>
            <a:r>
              <a:rPr lang="de-DE" sz="1100" dirty="0"/>
              <a:t>Internet-Publizist</a:t>
            </a:r>
          </a:p>
          <a:p>
            <a:r>
              <a:rPr lang="de-DE" sz="1100" dirty="0"/>
              <a:t>Salzburg/München</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8079" y="243261"/>
            <a:ext cx="3429000" cy="2352675"/>
          </a:xfrm>
          <a:prstGeom prst="rect">
            <a:avLst/>
          </a:prstGeom>
        </p:spPr>
      </p:pic>
    </p:spTree>
    <p:extLst>
      <p:ext uri="{BB962C8B-B14F-4D97-AF65-F5344CB8AC3E}">
        <p14:creationId xmlns:p14="http://schemas.microsoft.com/office/powerpoint/2010/main" val="800883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6956" y="843560"/>
            <a:ext cx="7353479" cy="366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p:cNvSpPr txBox="1"/>
          <p:nvPr/>
        </p:nvSpPr>
        <p:spPr>
          <a:xfrm>
            <a:off x="2483768" y="357505"/>
            <a:ext cx="4392488" cy="830997"/>
          </a:xfrm>
          <a:prstGeom prst="rect">
            <a:avLst/>
          </a:prstGeom>
          <a:noFill/>
        </p:spPr>
        <p:txBody>
          <a:bodyPr wrap="square" rtlCol="0">
            <a:spAutoFit/>
          </a:bodyPr>
          <a:lstStyle/>
          <a:p>
            <a:pPr algn="ctr"/>
            <a:r>
              <a:rPr lang="de-DE" sz="4800" dirty="0">
                <a:latin typeface="Showcard Gothic" pitchFamily="82" charset="0"/>
              </a:rPr>
              <a:t>Mobilität</a:t>
            </a:r>
            <a:endParaRPr lang="de-DE" dirty="0">
              <a:latin typeface="Showcard Gothic" pitchFamily="82" charset="0"/>
            </a:endParaRPr>
          </a:p>
        </p:txBody>
      </p:sp>
    </p:spTree>
    <p:extLst>
      <p:ext uri="{BB962C8B-B14F-4D97-AF65-F5344CB8AC3E}">
        <p14:creationId xmlns:p14="http://schemas.microsoft.com/office/powerpoint/2010/main" val="10912117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735" y="-160735"/>
            <a:ext cx="4286250" cy="428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itel 1"/>
          <p:cNvSpPr>
            <a:spLocks noGrp="1"/>
          </p:cNvSpPr>
          <p:nvPr>
            <p:ph type="title"/>
          </p:nvPr>
        </p:nvSpPr>
        <p:spPr/>
        <p:txBody>
          <a:bodyPr/>
          <a:lstStyle/>
          <a:p>
            <a:endParaRPr lang="de-DE"/>
          </a:p>
        </p:txBody>
      </p:sp>
      <p:pic>
        <p:nvPicPr>
          <p:cNvPr id="808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6481" y="2301721"/>
            <a:ext cx="3357563" cy="2518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96445956"/>
      </p:ext>
    </p:extLst>
  </p:cSld>
  <p:clrMapOvr>
    <a:masterClrMapping/>
  </p:clrMapOvr>
  <mc:AlternateContent xmlns:mc="http://schemas.openxmlformats.org/markup-compatibility/2006" xmlns:p14="http://schemas.microsoft.com/office/powerpoint/2010/main">
    <mc:Choice Requires="p14">
      <p:transition spd="slow" p14:dur="2000" advTm="88397"/>
    </mc:Choice>
    <mc:Fallback xmlns="">
      <p:transition spd="slow" advTm="883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8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Textfeld 4"/>
          <p:cNvSpPr txBox="1">
            <a:spLocks noChangeArrowheads="1"/>
          </p:cNvSpPr>
          <p:nvPr/>
        </p:nvSpPr>
        <p:spPr bwMode="auto">
          <a:xfrm>
            <a:off x="2123731" y="1221600"/>
            <a:ext cx="4824413" cy="70788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de-DE" sz="4000" dirty="0">
                <a:solidFill>
                  <a:srgbClr val="FFFF00"/>
                </a:solidFill>
                <a:latin typeface="Showcard Gothic" pitchFamily="82" charset="0"/>
              </a:rPr>
              <a:t>Digitalisierung</a:t>
            </a:r>
          </a:p>
        </p:txBody>
      </p:sp>
      <p:sp>
        <p:nvSpPr>
          <p:cNvPr id="4" name="Textfeld 2"/>
          <p:cNvSpPr txBox="1">
            <a:spLocks noChangeArrowheads="1"/>
          </p:cNvSpPr>
          <p:nvPr/>
        </p:nvSpPr>
        <p:spPr bwMode="auto">
          <a:xfrm>
            <a:off x="611560" y="2355727"/>
            <a:ext cx="59049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de-DE" sz="4800" dirty="0">
                <a:latin typeface="Showcard Gothic" pitchFamily="82" charset="0"/>
              </a:rPr>
              <a:t>Vernetzung</a:t>
            </a:r>
            <a:endParaRPr lang="de-DE" dirty="0">
              <a:latin typeface="Showcard Gothic" pitchFamily="82" charset="0"/>
            </a:endParaRPr>
          </a:p>
        </p:txBody>
      </p:sp>
      <p:sp>
        <p:nvSpPr>
          <p:cNvPr id="5" name="Textfeld 2"/>
          <p:cNvSpPr txBox="1">
            <a:spLocks noChangeArrowheads="1"/>
          </p:cNvSpPr>
          <p:nvPr/>
        </p:nvSpPr>
        <p:spPr bwMode="auto">
          <a:xfrm>
            <a:off x="3707907" y="3327835"/>
            <a:ext cx="4391025" cy="830997"/>
          </a:xfrm>
          <a:prstGeom prst="rect">
            <a:avLst/>
          </a:prstGeom>
          <a:solidFill>
            <a:srgbClr val="FF5050"/>
          </a:solidFill>
          <a:ln>
            <a:noFill/>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de-DE" sz="4800" dirty="0">
                <a:solidFill>
                  <a:schemeClr val="bg1"/>
                </a:solidFill>
                <a:latin typeface="Showcard Gothic" pitchFamily="82" charset="0"/>
              </a:rPr>
              <a:t>Mobilität</a:t>
            </a:r>
            <a:endParaRPr lang="de-DE" dirty="0">
              <a:solidFill>
                <a:schemeClr val="bg1"/>
              </a:solidFill>
              <a:latin typeface="Showcard Gothic" pitchFamily="82" charset="0"/>
            </a:endParaRPr>
          </a:p>
        </p:txBody>
      </p:sp>
    </p:spTree>
    <p:extLst>
      <p:ext uri="{BB962C8B-B14F-4D97-AF65-F5344CB8AC3E}">
        <p14:creationId xmlns:p14="http://schemas.microsoft.com/office/powerpoint/2010/main" val="28572010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defRPr/>
            </a:pPr>
            <a:r>
              <a:rPr lang="de-DE" b="1" dirty="0">
                <a:effectLst>
                  <a:outerShdw blurRad="38100" dist="38100" dir="2700000" algn="tl">
                    <a:srgbClr val="000000">
                      <a:alpha val="43137"/>
                    </a:srgbClr>
                  </a:outerShdw>
                </a:effectLst>
              </a:rPr>
              <a:t>Digital Transformation</a:t>
            </a:r>
          </a:p>
        </p:txBody>
      </p:sp>
      <p:pic>
        <p:nvPicPr>
          <p:cNvPr id="18435"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0663" y="1707356"/>
            <a:ext cx="8831262" cy="210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6805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a:effectLst>
                  <a:outerShdw blurRad="38100" dist="38100" dir="2700000" algn="tl">
                    <a:srgbClr val="000000">
                      <a:alpha val="43137"/>
                    </a:srgbClr>
                  </a:outerShdw>
                </a:effectLst>
              </a:rPr>
              <a:t>Die Welt mit anderen Augen sehen!</a:t>
            </a:r>
          </a:p>
        </p:txBody>
      </p:sp>
      <p:pic>
        <p:nvPicPr>
          <p:cNvPr id="3" name="Picture 2" descr="http://www.chapterthree.com/sites/default/files/retro-dude.png"/>
          <p:cNvPicPr>
            <a:picLocks noChangeAspect="1" noChangeArrowheads="1"/>
          </p:cNvPicPr>
          <p:nvPr/>
        </p:nvPicPr>
        <p:blipFill>
          <a:blip r:embed="rId2">
            <a:extLst>
              <a:ext uri="{28A0092B-C50C-407E-A947-70E740481C1C}">
                <a14:useLocalDpi xmlns:a14="http://schemas.microsoft.com/office/drawing/2010/main" val="0"/>
              </a:ext>
            </a:extLst>
          </a:blip>
          <a:srcRect t="540" b="540"/>
          <a:stretch>
            <a:fillRect/>
          </a:stretch>
        </p:blipFill>
        <p:spPr bwMode="auto">
          <a:xfrm>
            <a:off x="2033718" y="1059582"/>
            <a:ext cx="5184578" cy="3888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172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Person, drinnen, tragen, Brille enthält.&#10;&#10;Automatisch generierte Beschreibung">
            <a:extLst>
              <a:ext uri="{FF2B5EF4-FFF2-40B4-BE49-F238E27FC236}">
                <a16:creationId xmlns:a16="http://schemas.microsoft.com/office/drawing/2014/main" id="{1A73D29C-DD2F-4B81-9B77-FDF75C8C87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555526"/>
            <a:ext cx="7632848" cy="4293477"/>
          </a:xfrm>
          <a:prstGeom prst="rect">
            <a:avLst/>
          </a:prstGeom>
        </p:spPr>
      </p:pic>
    </p:spTree>
    <p:extLst>
      <p:ext uri="{BB962C8B-B14F-4D97-AF65-F5344CB8AC3E}">
        <p14:creationId xmlns:p14="http://schemas.microsoft.com/office/powerpoint/2010/main" val="1488652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el 1"/>
          <p:cNvSpPr>
            <a:spLocks noGrp="1"/>
          </p:cNvSpPr>
          <p:nvPr>
            <p:ph type="title"/>
          </p:nvPr>
        </p:nvSpPr>
        <p:spPr/>
        <p:txBody>
          <a:bodyPr/>
          <a:lstStyle/>
          <a:p>
            <a:r>
              <a:rPr lang="de-DE" b="1" dirty="0">
                <a:effectLst>
                  <a:outerShdw blurRad="38100" dist="38100" dir="2700000" algn="tl">
                    <a:srgbClr val="000000">
                      <a:alpha val="43137"/>
                    </a:srgbClr>
                  </a:outerShdw>
                </a:effectLst>
              </a:rPr>
              <a:t>Digitaler Dreisprung</a:t>
            </a:r>
          </a:p>
        </p:txBody>
      </p:sp>
      <p:sp>
        <p:nvSpPr>
          <p:cNvPr id="3" name="Textfeld 2"/>
          <p:cNvSpPr txBox="1"/>
          <p:nvPr/>
        </p:nvSpPr>
        <p:spPr>
          <a:xfrm>
            <a:off x="1403648" y="4461961"/>
            <a:ext cx="1040670" cy="461665"/>
          </a:xfrm>
          <a:prstGeom prst="rect">
            <a:avLst/>
          </a:prstGeom>
          <a:noFill/>
        </p:spPr>
        <p:txBody>
          <a:bodyPr wrap="none" rtlCol="0">
            <a:spAutoFit/>
          </a:bodyPr>
          <a:lstStyle/>
          <a:p>
            <a:r>
              <a:rPr lang="de-DE" sz="2400" b="1" dirty="0">
                <a:effectLst>
                  <a:outerShdw blurRad="38100" dist="38100" dir="2700000" algn="tl">
                    <a:srgbClr val="000000">
                      <a:alpha val="43137"/>
                    </a:srgbClr>
                  </a:outerShdw>
                </a:effectLst>
              </a:rPr>
              <a:t>analog</a:t>
            </a:r>
          </a:p>
        </p:txBody>
      </p:sp>
      <p:sp>
        <p:nvSpPr>
          <p:cNvPr id="7" name="Textfeld 6"/>
          <p:cNvSpPr txBox="1"/>
          <p:nvPr/>
        </p:nvSpPr>
        <p:spPr>
          <a:xfrm>
            <a:off x="4211963" y="4461961"/>
            <a:ext cx="978345" cy="461665"/>
          </a:xfrm>
          <a:prstGeom prst="rect">
            <a:avLst/>
          </a:prstGeom>
          <a:noFill/>
        </p:spPr>
        <p:txBody>
          <a:bodyPr wrap="none" rtlCol="0">
            <a:spAutoFit/>
          </a:bodyPr>
          <a:lstStyle/>
          <a:p>
            <a:r>
              <a:rPr lang="de-DE" sz="2400" b="1" dirty="0">
                <a:effectLst>
                  <a:outerShdw blurRad="38100" dist="38100" dir="2700000" algn="tl">
                    <a:srgbClr val="000000">
                      <a:alpha val="43137"/>
                    </a:srgbClr>
                  </a:outerShdw>
                </a:effectLst>
              </a:rPr>
              <a:t>digital</a:t>
            </a:r>
          </a:p>
        </p:txBody>
      </p:sp>
      <p:sp>
        <p:nvSpPr>
          <p:cNvPr id="8" name="Textfeld 7"/>
          <p:cNvSpPr txBox="1"/>
          <p:nvPr/>
        </p:nvSpPr>
        <p:spPr>
          <a:xfrm>
            <a:off x="7020275" y="4461961"/>
            <a:ext cx="1247265" cy="461665"/>
          </a:xfrm>
          <a:prstGeom prst="rect">
            <a:avLst/>
          </a:prstGeom>
          <a:noFill/>
        </p:spPr>
        <p:txBody>
          <a:bodyPr wrap="none" rtlCol="0">
            <a:spAutoFit/>
          </a:bodyPr>
          <a:lstStyle/>
          <a:p>
            <a:r>
              <a:rPr lang="de-DE" sz="2400" b="1" dirty="0">
                <a:effectLst>
                  <a:outerShdw blurRad="38100" dist="38100" dir="2700000" algn="tl">
                    <a:srgbClr val="000000">
                      <a:alpha val="43137"/>
                    </a:srgbClr>
                  </a:outerShdw>
                </a:effectLst>
              </a:rPr>
              <a:t>vernetzt</a:t>
            </a:r>
          </a:p>
        </p:txBody>
      </p:sp>
      <p:cxnSp>
        <p:nvCxnSpPr>
          <p:cNvPr id="6" name="Gerade Verbindung mit Pfeil 5"/>
          <p:cNvCxnSpPr>
            <a:endCxn id="7" idx="1"/>
          </p:cNvCxnSpPr>
          <p:nvPr/>
        </p:nvCxnSpPr>
        <p:spPr>
          <a:xfrm>
            <a:off x="2627786" y="4635085"/>
            <a:ext cx="1584177" cy="57709"/>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Gerade Verbindung mit Pfeil 10"/>
          <p:cNvCxnSpPr/>
          <p:nvPr/>
        </p:nvCxnSpPr>
        <p:spPr>
          <a:xfrm>
            <a:off x="5364088" y="4623979"/>
            <a:ext cx="1584176" cy="1"/>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 name="Grafik 4" descr="Ein Bild, das Person, Sport, Leichtathletik, Gras enthält.&#10;&#10;Automatisch generierte Beschreibung">
            <a:extLst>
              <a:ext uri="{FF2B5EF4-FFF2-40B4-BE49-F238E27FC236}">
                <a16:creationId xmlns:a16="http://schemas.microsoft.com/office/drawing/2014/main" id="{102F407C-86EF-4BC1-8439-523700C2F3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5" y="987574"/>
            <a:ext cx="4896545" cy="3264363"/>
          </a:xfrm>
          <a:prstGeom prst="rect">
            <a:avLst/>
          </a:prstGeom>
        </p:spPr>
      </p:pic>
    </p:spTree>
    <p:extLst>
      <p:ext uri="{BB962C8B-B14F-4D97-AF65-F5344CB8AC3E}">
        <p14:creationId xmlns:p14="http://schemas.microsoft.com/office/powerpoint/2010/main" val="2398820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effectLst>
                  <a:outerShdw blurRad="38100" dist="38100" dir="2700000" algn="tl">
                    <a:srgbClr val="000000">
                      <a:alpha val="43137"/>
                    </a:srgbClr>
                  </a:outerShdw>
                </a:effectLst>
              </a:rPr>
              <a:t>Marketing 1.0</a:t>
            </a:r>
          </a:p>
        </p:txBody>
      </p:sp>
      <p:pic>
        <p:nvPicPr>
          <p:cNvPr id="1026" name="Picture 2" descr="http://www.dreamtemplate.com/blog/wp-content/uploads/2011/06/pic1-a1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3868" y="1605891"/>
            <a:ext cx="2185988" cy="2093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240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effectLst>
                  <a:outerShdw blurRad="38100" dist="38100" dir="2700000" algn="tl">
                    <a:srgbClr val="000000">
                      <a:alpha val="43137"/>
                    </a:srgbClr>
                  </a:outerShdw>
                </a:effectLst>
              </a:rPr>
              <a:t>Marketing 2.0</a:t>
            </a:r>
          </a:p>
        </p:txBody>
      </p:sp>
      <p:pic>
        <p:nvPicPr>
          <p:cNvPr id="4" name="Grafik 3">
            <a:extLst>
              <a:ext uri="{FF2B5EF4-FFF2-40B4-BE49-F238E27FC236}">
                <a16:creationId xmlns:a16="http://schemas.microsoft.com/office/drawing/2014/main" id="{7FF99C46-8460-4EBA-9D72-3F107A10736E}"/>
              </a:ext>
            </a:extLst>
          </p:cNvPr>
          <p:cNvPicPr>
            <a:picLocks noChangeAspect="1"/>
          </p:cNvPicPr>
          <p:nvPr/>
        </p:nvPicPr>
        <p:blipFill>
          <a:blip r:embed="rId2"/>
          <a:stretch>
            <a:fillRect/>
          </a:stretch>
        </p:blipFill>
        <p:spPr>
          <a:xfrm>
            <a:off x="1064285" y="1063230"/>
            <a:ext cx="6808971" cy="3668760"/>
          </a:xfrm>
          <a:prstGeom prst="rect">
            <a:avLst/>
          </a:prstGeom>
        </p:spPr>
      </p:pic>
      <p:pic>
        <p:nvPicPr>
          <p:cNvPr id="5" name="Grafik 4">
            <a:extLst>
              <a:ext uri="{FF2B5EF4-FFF2-40B4-BE49-F238E27FC236}">
                <a16:creationId xmlns:a16="http://schemas.microsoft.com/office/drawing/2014/main" id="{DD627348-BF8A-4004-90F8-14A9C246A1E3}"/>
              </a:ext>
            </a:extLst>
          </p:cNvPr>
          <p:cNvPicPr>
            <a:picLocks noChangeAspect="1"/>
          </p:cNvPicPr>
          <p:nvPr/>
        </p:nvPicPr>
        <p:blipFill rotWithShape="1">
          <a:blip r:embed="rId3"/>
          <a:srcRect r="8809"/>
          <a:stretch/>
        </p:blipFill>
        <p:spPr>
          <a:xfrm>
            <a:off x="3347864" y="2499743"/>
            <a:ext cx="4464496" cy="2232248"/>
          </a:xfrm>
          <a:prstGeom prst="rect">
            <a:avLst/>
          </a:prstGeom>
        </p:spPr>
      </p:pic>
    </p:spTree>
    <p:extLst>
      <p:ext uri="{BB962C8B-B14F-4D97-AF65-F5344CB8AC3E}">
        <p14:creationId xmlns:p14="http://schemas.microsoft.com/office/powerpoint/2010/main" val="2622784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effectLst>
                  <a:outerShdw blurRad="38100" dist="38100" dir="2700000" algn="tl">
                    <a:srgbClr val="000000">
                      <a:alpha val="43137"/>
                    </a:srgbClr>
                  </a:outerShdw>
                </a:effectLst>
              </a:rPr>
              <a:t>Marketing 3.0</a:t>
            </a:r>
          </a:p>
        </p:txBody>
      </p:sp>
      <p:pic>
        <p:nvPicPr>
          <p:cNvPr id="5122" name="Picture 2" descr="https://www.brandwatch.com/de/wp-content/uploads/2015/03/Social-Listen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1701" y="1059582"/>
            <a:ext cx="5364956" cy="3564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4312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5002" y="3651870"/>
            <a:ext cx="8229600" cy="857250"/>
          </a:xfrm>
        </p:spPr>
        <p:txBody>
          <a:bodyPr>
            <a:noAutofit/>
          </a:bodyPr>
          <a:lstStyle/>
          <a:p>
            <a:r>
              <a:rPr lang="de-DE" sz="5400" b="1" dirty="0">
                <a:effectLst>
                  <a:outerShdw blurRad="38100" dist="38100" dir="2700000" algn="tl">
                    <a:srgbClr val="000000">
                      <a:alpha val="43137"/>
                    </a:srgbClr>
                  </a:outerShdw>
                </a:effectLst>
              </a:rPr>
              <a:t>Die 3 </a:t>
            </a:r>
            <a:r>
              <a:rPr lang="de-DE" sz="5400" b="1" dirty="0">
                <a:solidFill>
                  <a:srgbClr val="FF0000"/>
                </a:solidFill>
                <a:effectLst>
                  <a:outerShdw blurRad="38100" dist="38100" dir="2700000" algn="tl">
                    <a:srgbClr val="000000">
                      <a:alpha val="43137"/>
                    </a:srgbClr>
                  </a:outerShdw>
                </a:effectLst>
              </a:rPr>
              <a:t>wichtigsten </a:t>
            </a:r>
            <a:r>
              <a:rPr lang="de-DE" sz="5400" b="1" dirty="0">
                <a:effectLst>
                  <a:outerShdw blurRad="38100" dist="38100" dir="2700000" algn="tl">
                    <a:srgbClr val="000000">
                      <a:alpha val="43137"/>
                    </a:srgbClr>
                  </a:outerShdw>
                </a:effectLst>
              </a:rPr>
              <a:t>Trends</a:t>
            </a:r>
            <a:br>
              <a:rPr lang="de-DE" sz="5400" b="1" dirty="0">
                <a:effectLst>
                  <a:outerShdw blurRad="38100" dist="38100" dir="2700000" algn="tl">
                    <a:srgbClr val="000000">
                      <a:alpha val="43137"/>
                    </a:srgbClr>
                  </a:outerShdw>
                </a:effectLst>
              </a:rPr>
            </a:br>
            <a:r>
              <a:rPr lang="de-DE" sz="5400" b="1" dirty="0">
                <a:effectLst>
                  <a:outerShdw blurRad="38100" dist="38100" dir="2700000" algn="tl">
                    <a:srgbClr val="000000">
                      <a:alpha val="43137"/>
                    </a:srgbClr>
                  </a:outerShdw>
                </a:effectLst>
              </a:rPr>
              <a:t>des Internet-Zeitalters</a:t>
            </a:r>
          </a:p>
        </p:txBody>
      </p:sp>
      <p:pic>
        <p:nvPicPr>
          <p:cNvPr id="3" name="Grafik 2"/>
          <p:cNvPicPr>
            <a:picLocks noChangeAspect="1"/>
          </p:cNvPicPr>
          <p:nvPr/>
        </p:nvPicPr>
        <p:blipFill rotWithShape="1">
          <a:blip r:embed="rId2">
            <a:extLst>
              <a:ext uri="{28A0092B-C50C-407E-A947-70E740481C1C}">
                <a14:useLocalDpi xmlns:a14="http://schemas.microsoft.com/office/drawing/2010/main" val="0"/>
              </a:ext>
            </a:extLst>
          </a:blip>
          <a:srcRect b="7269"/>
          <a:stretch/>
        </p:blipFill>
        <p:spPr>
          <a:xfrm>
            <a:off x="2771802" y="249493"/>
            <a:ext cx="3556000" cy="2473139"/>
          </a:xfrm>
          <a:prstGeom prst="rect">
            <a:avLst/>
          </a:prstGeom>
        </p:spPr>
      </p:pic>
    </p:spTree>
    <p:extLst>
      <p:ext uri="{BB962C8B-B14F-4D97-AF65-F5344CB8AC3E}">
        <p14:creationId xmlns:p14="http://schemas.microsoft.com/office/powerpoint/2010/main" val="325868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8194" name="Picture 2" descr="http://blog.templatemonster.com/wp-content/uploads/2013/04/Inbound-Marketing-Channels-and-Tactic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646" y="789553"/>
            <a:ext cx="6429375" cy="3636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3500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err="1">
                <a:solidFill>
                  <a:srgbClr val="FF0000"/>
                </a:solidFill>
                <a:effectLst>
                  <a:outerShdw blurRad="38100" dist="38100" dir="2700000" algn="tl">
                    <a:srgbClr val="000000">
                      <a:alpha val="43137"/>
                    </a:srgbClr>
                  </a:outerShdw>
                </a:effectLst>
              </a:rPr>
              <a:t>Inbound</a:t>
            </a:r>
            <a:r>
              <a:rPr lang="de-DE" b="1" dirty="0">
                <a:solidFill>
                  <a:srgbClr val="FF0000"/>
                </a:solidFill>
                <a:effectLst>
                  <a:outerShdw blurRad="38100" dist="38100" dir="2700000" algn="tl">
                    <a:srgbClr val="000000">
                      <a:alpha val="43137"/>
                    </a:srgbClr>
                  </a:outerShdw>
                </a:effectLst>
              </a:rPr>
              <a:t> </a:t>
            </a:r>
            <a:r>
              <a:rPr lang="de-DE" b="1" dirty="0">
                <a:effectLst>
                  <a:outerShdw blurRad="38100" dist="38100" dir="2700000" algn="tl">
                    <a:srgbClr val="000000">
                      <a:alpha val="43137"/>
                    </a:srgbClr>
                  </a:outerShdw>
                </a:effectLst>
              </a:rPr>
              <a:t>Marketing</a:t>
            </a:r>
          </a:p>
        </p:txBody>
      </p:sp>
      <p:pic>
        <p:nvPicPr>
          <p:cNvPr id="11266" name="Picture 2" descr="http://blog.tomorrow-people.com/Portals/103687/images/How-to-create-content-around-an-inbound-marketing-funn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1485901"/>
            <a:ext cx="3032358" cy="2165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1287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p:cNvGrpSpPr/>
          <p:nvPr/>
        </p:nvGrpSpPr>
        <p:grpSpPr>
          <a:xfrm>
            <a:off x="1115616" y="628014"/>
            <a:ext cx="7553666" cy="4320000"/>
            <a:chOff x="467544" y="837352"/>
            <a:chExt cx="8201738" cy="576000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073" t="13399" r="50585" b="15139"/>
            <a:stretch/>
          </p:blipFill>
          <p:spPr bwMode="auto">
            <a:xfrm>
              <a:off x="467544" y="837352"/>
              <a:ext cx="8201738" cy="57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eck 3"/>
            <p:cNvSpPr/>
            <p:nvPr/>
          </p:nvSpPr>
          <p:spPr>
            <a:xfrm>
              <a:off x="907083" y="1268760"/>
              <a:ext cx="4096965"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 name="Textfeld 2"/>
          <p:cNvSpPr txBox="1"/>
          <p:nvPr/>
        </p:nvSpPr>
        <p:spPr>
          <a:xfrm>
            <a:off x="179512" y="4894010"/>
            <a:ext cx="1455142" cy="276999"/>
          </a:xfrm>
          <a:prstGeom prst="rect">
            <a:avLst/>
          </a:prstGeom>
          <a:noFill/>
        </p:spPr>
        <p:txBody>
          <a:bodyPr wrap="none" rtlCol="0">
            <a:spAutoFit/>
          </a:bodyPr>
          <a:lstStyle/>
          <a:p>
            <a:r>
              <a:rPr lang="de-DE" sz="1200" dirty="0"/>
              <a:t>Quelle: </a:t>
            </a:r>
            <a:r>
              <a:rPr lang="de-DE" sz="1200" dirty="0" err="1"/>
              <a:t>SapientNitro</a:t>
            </a:r>
            <a:endParaRPr lang="de-DE" sz="1200" dirty="0"/>
          </a:p>
        </p:txBody>
      </p:sp>
      <p:sp>
        <p:nvSpPr>
          <p:cNvPr id="2" name="Titel 1"/>
          <p:cNvSpPr>
            <a:spLocks noGrp="1"/>
          </p:cNvSpPr>
          <p:nvPr>
            <p:ph type="title"/>
          </p:nvPr>
        </p:nvSpPr>
        <p:spPr/>
        <p:txBody>
          <a:bodyPr/>
          <a:lstStyle/>
          <a:p>
            <a:r>
              <a:rPr lang="de-DE" b="1" dirty="0">
                <a:effectLst>
                  <a:outerShdw blurRad="38100" dist="38100" dir="2700000" algn="tl">
                    <a:srgbClr val="000000">
                      <a:alpha val="43137"/>
                    </a:srgbClr>
                  </a:outerShdw>
                </a:effectLst>
              </a:rPr>
              <a:t>Shopping 1.0</a:t>
            </a:r>
          </a:p>
        </p:txBody>
      </p:sp>
    </p:spTree>
    <p:extLst>
      <p:ext uri="{BB962C8B-B14F-4D97-AF65-F5344CB8AC3E}">
        <p14:creationId xmlns:p14="http://schemas.microsoft.com/office/powerpoint/2010/main" val="3124832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effectLst>
                  <a:outerShdw blurRad="38100" dist="38100" dir="2700000" algn="tl">
                    <a:srgbClr val="000000">
                      <a:alpha val="43137"/>
                    </a:srgbClr>
                  </a:outerShdw>
                </a:effectLst>
              </a:rPr>
              <a:t>Shopping 2.0</a:t>
            </a:r>
          </a:p>
        </p:txBody>
      </p:sp>
      <p:pic>
        <p:nvPicPr>
          <p:cNvPr id="1026" name="Picture 2" descr="C:\Users\User\Documents\6ColeHP\Bilder\frankfrankenal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563637"/>
            <a:ext cx="6021137" cy="33868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1063229"/>
            <a:ext cx="6336703" cy="3955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166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7639" y="226856"/>
            <a:ext cx="7886700" cy="994172"/>
          </a:xfrm>
        </p:spPr>
        <p:txBody>
          <a:bodyPr/>
          <a:lstStyle/>
          <a:p>
            <a:r>
              <a:rPr lang="de-DE" b="1" dirty="0">
                <a:effectLst>
                  <a:outerShdw blurRad="38100" dist="38100" dir="2700000" algn="tl">
                    <a:srgbClr val="000000">
                      <a:alpha val="43137"/>
                    </a:srgbClr>
                  </a:outerShdw>
                </a:effectLst>
              </a:rPr>
              <a:t>Online wächst</a:t>
            </a:r>
          </a:p>
        </p:txBody>
      </p:sp>
      <p:grpSp>
        <p:nvGrpSpPr>
          <p:cNvPr id="7" name="Gruppieren 6">
            <a:extLst>
              <a:ext uri="{FF2B5EF4-FFF2-40B4-BE49-F238E27FC236}">
                <a16:creationId xmlns:a16="http://schemas.microsoft.com/office/drawing/2014/main" id="{40619136-DB97-4EC0-98AF-1C279198B95F}"/>
              </a:ext>
            </a:extLst>
          </p:cNvPr>
          <p:cNvGrpSpPr/>
          <p:nvPr/>
        </p:nvGrpSpPr>
        <p:grpSpPr>
          <a:xfrm>
            <a:off x="791253" y="887331"/>
            <a:ext cx="7555873" cy="4214917"/>
            <a:chOff x="1055004" y="1183107"/>
            <a:chExt cx="10074497" cy="5619889"/>
          </a:xfrm>
        </p:grpSpPr>
        <p:pic>
          <p:nvPicPr>
            <p:cNvPr id="30722" name="Picture 2" descr="http://www.firstmover.pro/wp-content/uploads/2014/05/statistic_id3979_e-commerce-umsatz-in-deutschland-bis-20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004" y="1183107"/>
              <a:ext cx="10074497" cy="5619889"/>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3B1A66B9-F713-4832-BCEB-0CC05DE9564C}"/>
                </a:ext>
              </a:extLst>
            </p:cNvPr>
            <p:cNvPicPr>
              <a:picLocks noChangeAspect="1"/>
            </p:cNvPicPr>
            <p:nvPr/>
          </p:nvPicPr>
          <p:blipFill rotWithShape="1">
            <a:blip r:embed="rId3">
              <a:extLst>
                <a:ext uri="{28A0092B-C50C-407E-A947-70E740481C1C}">
                  <a14:useLocalDpi xmlns:a14="http://schemas.microsoft.com/office/drawing/2010/main" val="0"/>
                </a:ext>
              </a:extLst>
            </a:blip>
            <a:srcRect t="11896"/>
            <a:stretch/>
          </p:blipFill>
          <p:spPr>
            <a:xfrm>
              <a:off x="1496809" y="1920003"/>
              <a:ext cx="9632692" cy="4146095"/>
            </a:xfrm>
            <a:prstGeom prst="rect">
              <a:avLst/>
            </a:prstGeom>
          </p:spPr>
        </p:pic>
        <p:sp>
          <p:nvSpPr>
            <p:cNvPr id="5" name="Textfeld 4">
              <a:extLst>
                <a:ext uri="{FF2B5EF4-FFF2-40B4-BE49-F238E27FC236}">
                  <a16:creationId xmlns:a16="http://schemas.microsoft.com/office/drawing/2014/main" id="{2D6F0DF0-ED67-4F26-96D3-71312C7FD6F6}"/>
                </a:ext>
              </a:extLst>
            </p:cNvPr>
            <p:cNvSpPr txBox="1"/>
            <p:nvPr/>
          </p:nvSpPr>
          <p:spPr>
            <a:xfrm>
              <a:off x="1693375" y="1333703"/>
              <a:ext cx="9069221" cy="492443"/>
            </a:xfrm>
            <a:prstGeom prst="rect">
              <a:avLst/>
            </a:prstGeom>
            <a:solidFill>
              <a:schemeClr val="bg1"/>
            </a:solidFill>
          </p:spPr>
          <p:txBody>
            <a:bodyPr wrap="square" rtlCol="0">
              <a:spAutoFit/>
            </a:bodyPr>
            <a:lstStyle/>
            <a:p>
              <a:pPr algn="ctr"/>
              <a:r>
                <a:rPr lang="de-DE" b="1" dirty="0"/>
                <a:t>E-Commerce-Umsatz in Deutschland 2000-2017 (in Milliarden Euro)</a:t>
              </a:r>
            </a:p>
          </p:txBody>
        </p:sp>
        <p:sp>
          <p:nvSpPr>
            <p:cNvPr id="6" name="Rechteck 5">
              <a:extLst>
                <a:ext uri="{FF2B5EF4-FFF2-40B4-BE49-F238E27FC236}">
                  <a16:creationId xmlns:a16="http://schemas.microsoft.com/office/drawing/2014/main" id="{0B9E2F10-4C56-415D-B74C-02C8B2FC0427}"/>
                </a:ext>
              </a:extLst>
            </p:cNvPr>
            <p:cNvSpPr/>
            <p:nvPr/>
          </p:nvSpPr>
          <p:spPr>
            <a:xfrm>
              <a:off x="2033516" y="6373504"/>
              <a:ext cx="573206" cy="18202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grpSp>
    </p:spTree>
    <p:extLst>
      <p:ext uri="{BB962C8B-B14F-4D97-AF65-F5344CB8AC3E}">
        <p14:creationId xmlns:p14="http://schemas.microsoft.com/office/powerpoint/2010/main" val="3768258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effectLst>
                  <a:outerShdw blurRad="38100" dist="38100" dir="2700000" algn="tl">
                    <a:srgbClr val="000000">
                      <a:alpha val="43137"/>
                    </a:srgbClr>
                  </a:outerShdw>
                </a:effectLst>
              </a:rPr>
              <a:t>Offline tut sich schwer </a:t>
            </a:r>
          </a:p>
        </p:txBody>
      </p:sp>
      <p:grpSp>
        <p:nvGrpSpPr>
          <p:cNvPr id="5" name="Gruppieren 4">
            <a:extLst>
              <a:ext uri="{FF2B5EF4-FFF2-40B4-BE49-F238E27FC236}">
                <a16:creationId xmlns:a16="http://schemas.microsoft.com/office/drawing/2014/main" id="{454656BF-EEA8-4A3E-AB3E-4CEA6328A424}"/>
              </a:ext>
            </a:extLst>
          </p:cNvPr>
          <p:cNvGrpSpPr/>
          <p:nvPr/>
        </p:nvGrpSpPr>
        <p:grpSpPr>
          <a:xfrm>
            <a:off x="511348" y="1026319"/>
            <a:ext cx="7677314" cy="3843338"/>
            <a:chOff x="511348" y="1026319"/>
            <a:chExt cx="7677314" cy="3843338"/>
          </a:xfrm>
        </p:grpSpPr>
        <p:pic>
          <p:nvPicPr>
            <p:cNvPr id="5122" name="Picture 2" descr="https://d28wbuch0jlv7v.cloudfront.net/images/infografik/normal/infografik_1776_Nominaler_Umsatz_im_deutschen_Einzelhandel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348" y="1026319"/>
              <a:ext cx="7191375" cy="3843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2891ECAF-CF08-40DF-B8FE-1AB9E0A40D7F}"/>
                </a:ext>
              </a:extLst>
            </p:cNvPr>
            <p:cNvSpPr txBox="1"/>
            <p:nvPr/>
          </p:nvSpPr>
          <p:spPr>
            <a:xfrm>
              <a:off x="7717808" y="4283802"/>
              <a:ext cx="460382" cy="253916"/>
            </a:xfrm>
            <a:prstGeom prst="rect">
              <a:avLst/>
            </a:prstGeom>
            <a:noFill/>
          </p:spPr>
          <p:txBody>
            <a:bodyPr wrap="none" rtlCol="0">
              <a:spAutoFit/>
            </a:bodyPr>
            <a:lstStyle/>
            <a:p>
              <a:r>
                <a:rPr lang="de-DE" sz="1050" b="1" dirty="0">
                  <a:solidFill>
                    <a:schemeClr val="tx1">
                      <a:lumMod val="65000"/>
                      <a:lumOff val="35000"/>
                    </a:schemeClr>
                  </a:solidFill>
                </a:rPr>
                <a:t>2014</a:t>
              </a:r>
            </a:p>
          </p:txBody>
        </p:sp>
        <p:cxnSp>
          <p:nvCxnSpPr>
            <p:cNvPr id="6" name="Gerader Verbinder 5">
              <a:extLst>
                <a:ext uri="{FF2B5EF4-FFF2-40B4-BE49-F238E27FC236}">
                  <a16:creationId xmlns:a16="http://schemas.microsoft.com/office/drawing/2014/main" id="{62DC4EB0-66CC-4990-9909-3426248F8028}"/>
                </a:ext>
              </a:extLst>
            </p:cNvPr>
            <p:cNvCxnSpPr/>
            <p:nvPr/>
          </p:nvCxnSpPr>
          <p:spPr>
            <a:xfrm>
              <a:off x="7584743" y="4277082"/>
              <a:ext cx="6039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hteck 8">
              <a:extLst>
                <a:ext uri="{FF2B5EF4-FFF2-40B4-BE49-F238E27FC236}">
                  <a16:creationId xmlns:a16="http://schemas.microsoft.com/office/drawing/2014/main" id="{D27EC4E5-CC2D-4FFA-96C4-5E4CFB6FDF50}"/>
                </a:ext>
              </a:extLst>
            </p:cNvPr>
            <p:cNvSpPr/>
            <p:nvPr/>
          </p:nvSpPr>
          <p:spPr>
            <a:xfrm>
              <a:off x="7666635" y="1026319"/>
              <a:ext cx="522027" cy="4988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350"/>
            </a:p>
          </p:txBody>
        </p:sp>
        <p:pic>
          <p:nvPicPr>
            <p:cNvPr id="11" name="Picture 2" descr="https://d28wbuch0jlv7v.cloudfront.net/images/infografik/normal/infografik_1776_Nominaler_Umsatz_im_deutschen_Einzelhandel_n.jpg">
              <a:extLst>
                <a:ext uri="{FF2B5EF4-FFF2-40B4-BE49-F238E27FC236}">
                  <a16:creationId xmlns:a16="http://schemas.microsoft.com/office/drawing/2014/main" id="{50716C42-AA8D-41FA-8BF2-1D847D95D6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93" t="13065" r="86747" b="14665"/>
            <a:stretch/>
          </p:blipFill>
          <p:spPr bwMode="auto">
            <a:xfrm>
              <a:off x="7623899" y="1529594"/>
              <a:ext cx="522028" cy="277758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d28wbuch0jlv7v.cloudfront.net/images/infografik/normal/infografik_1776_Nominaler_Umsatz_im_deutschen_Einzelhandel_n.jpg">
              <a:extLst>
                <a:ext uri="{FF2B5EF4-FFF2-40B4-BE49-F238E27FC236}">
                  <a16:creationId xmlns:a16="http://schemas.microsoft.com/office/drawing/2014/main" id="{3ECA4162-18E1-44BD-91C9-CF4299A791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210" t="12978" r="73531" b="55091"/>
            <a:stretch/>
          </p:blipFill>
          <p:spPr bwMode="auto">
            <a:xfrm>
              <a:off x="7620915" y="1515629"/>
              <a:ext cx="522027" cy="122720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Gerader Verbinder 7">
              <a:extLst>
                <a:ext uri="{FF2B5EF4-FFF2-40B4-BE49-F238E27FC236}">
                  <a16:creationId xmlns:a16="http://schemas.microsoft.com/office/drawing/2014/main" id="{D5A96507-F14C-49CE-8E2C-A941A09D19E7}"/>
                </a:ext>
              </a:extLst>
            </p:cNvPr>
            <p:cNvCxnSpPr/>
            <p:nvPr/>
          </p:nvCxnSpPr>
          <p:spPr>
            <a:xfrm>
              <a:off x="7380027" y="2241646"/>
              <a:ext cx="750395" cy="92122"/>
            </a:xfrm>
            <a:prstGeom prst="line">
              <a:avLst/>
            </a:prstGeom>
            <a:ln w="38100">
              <a:solidFill>
                <a:srgbClr val="37ABCF"/>
              </a:solidFill>
            </a:ln>
          </p:spPr>
          <p:style>
            <a:lnRef idx="1">
              <a:schemeClr val="accent1"/>
            </a:lnRef>
            <a:fillRef idx="0">
              <a:schemeClr val="accent1"/>
            </a:fillRef>
            <a:effectRef idx="0">
              <a:schemeClr val="accent1"/>
            </a:effectRef>
            <a:fontRef idx="minor">
              <a:schemeClr val="tx1"/>
            </a:fontRef>
          </p:style>
        </p:cxnSp>
        <p:pic>
          <p:nvPicPr>
            <p:cNvPr id="13" name="Picture 2" descr="https://d28wbuch0jlv7v.cloudfront.net/images/infografik/normal/infografik_1776_Nominaler_Umsatz_im_deutschen_Einzelhandel_n.jpg">
              <a:extLst>
                <a:ext uri="{FF2B5EF4-FFF2-40B4-BE49-F238E27FC236}">
                  <a16:creationId xmlns:a16="http://schemas.microsoft.com/office/drawing/2014/main" id="{19C8AD40-7DCB-4378-8F5B-5A3D0BDEFE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9570" r="67439" b="6652"/>
            <a:stretch/>
          </p:blipFill>
          <p:spPr bwMode="auto">
            <a:xfrm>
              <a:off x="542612" y="4537718"/>
              <a:ext cx="3122106" cy="20738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d28wbuch0jlv7v.cloudfront.net/images/infografik/normal/infografik_1776_Nominaler_Umsatz_im_deutschen_Einzelhandel_n.jpg">
              <a:extLst>
                <a:ext uri="{FF2B5EF4-FFF2-40B4-BE49-F238E27FC236}">
                  <a16:creationId xmlns:a16="http://schemas.microsoft.com/office/drawing/2014/main" id="{C7BF4145-743D-407D-AF32-097687D219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9570" r="67439" b="6652"/>
            <a:stretch/>
          </p:blipFill>
          <p:spPr bwMode="auto">
            <a:xfrm flipH="1">
              <a:off x="7547188" y="4340332"/>
              <a:ext cx="93519" cy="23240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72506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effectLst>
                  <a:outerShdw blurRad="38100" dist="38100" dir="2700000" algn="tl">
                    <a:srgbClr val="000000">
                      <a:alpha val="43137"/>
                    </a:srgbClr>
                  </a:outerShdw>
                </a:effectLst>
              </a:rPr>
              <a:t>Shopping 3.0</a:t>
            </a:r>
          </a:p>
        </p:txBody>
      </p:sp>
      <p:pic>
        <p:nvPicPr>
          <p:cNvPr id="29700" name="Picture 4" descr="Bildergebnis für Dash instant-order But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8097" y="2787774"/>
            <a:ext cx="3814763"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a:extLst>
              <a:ext uri="{FF2B5EF4-FFF2-40B4-BE49-F238E27FC236}">
                <a16:creationId xmlns:a16="http://schemas.microsoft.com/office/drawing/2014/main" id="{6E8EE053-1DE5-4EED-9479-48D219C6E4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1131591"/>
            <a:ext cx="3525951" cy="1984372"/>
          </a:xfrm>
          <a:prstGeom prst="rect">
            <a:avLst/>
          </a:prstGeom>
        </p:spPr>
      </p:pic>
    </p:spTree>
    <p:extLst>
      <p:ext uri="{BB962C8B-B14F-4D97-AF65-F5344CB8AC3E}">
        <p14:creationId xmlns:p14="http://schemas.microsoft.com/office/powerpoint/2010/main" val="12372820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effectLst>
                  <a:outerShdw blurRad="38100" dist="38100" dir="2700000" algn="tl">
                    <a:srgbClr val="000000">
                      <a:alpha val="43137"/>
                    </a:srgbClr>
                  </a:outerShdw>
                </a:effectLst>
              </a:rPr>
              <a:t>Shopping 3.0</a:t>
            </a:r>
          </a:p>
        </p:txBody>
      </p:sp>
      <p:pic>
        <p:nvPicPr>
          <p:cNvPr id="4" name="Grafik 3">
            <a:extLst>
              <a:ext uri="{FF2B5EF4-FFF2-40B4-BE49-F238E27FC236}">
                <a16:creationId xmlns:a16="http://schemas.microsoft.com/office/drawing/2014/main" id="{165690D3-3E73-4456-B9B1-F7E0A6792D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4899" y="1042157"/>
            <a:ext cx="5474202" cy="4101343"/>
          </a:xfrm>
          <a:prstGeom prst="rect">
            <a:avLst/>
          </a:prstGeom>
        </p:spPr>
      </p:pic>
    </p:spTree>
    <p:extLst>
      <p:ext uri="{BB962C8B-B14F-4D97-AF65-F5344CB8AC3E}">
        <p14:creationId xmlns:p14="http://schemas.microsoft.com/office/powerpoint/2010/main" val="10754157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3"/>
          <p:cNvGrpSpPr/>
          <p:nvPr/>
        </p:nvGrpSpPr>
        <p:grpSpPr>
          <a:xfrm>
            <a:off x="683568" y="574008"/>
            <a:ext cx="7849564" cy="4320000"/>
            <a:chOff x="639575" y="765344"/>
            <a:chExt cx="8117072" cy="576000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139" t="13400" r="50780" b="14945"/>
            <a:stretch/>
          </p:blipFill>
          <p:spPr bwMode="auto">
            <a:xfrm>
              <a:off x="639575" y="765344"/>
              <a:ext cx="8117072" cy="57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hteck 4"/>
            <p:cNvSpPr/>
            <p:nvPr/>
          </p:nvSpPr>
          <p:spPr>
            <a:xfrm>
              <a:off x="907083" y="1268760"/>
              <a:ext cx="4096965"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 name="Textfeld 2"/>
          <p:cNvSpPr txBox="1"/>
          <p:nvPr/>
        </p:nvSpPr>
        <p:spPr>
          <a:xfrm>
            <a:off x="179512" y="4894010"/>
            <a:ext cx="1455142" cy="276999"/>
          </a:xfrm>
          <a:prstGeom prst="rect">
            <a:avLst/>
          </a:prstGeom>
          <a:noFill/>
        </p:spPr>
        <p:txBody>
          <a:bodyPr wrap="none" rtlCol="0">
            <a:spAutoFit/>
          </a:bodyPr>
          <a:lstStyle/>
          <a:p>
            <a:r>
              <a:rPr lang="de-DE" sz="1200" dirty="0"/>
              <a:t>Quelle: </a:t>
            </a:r>
            <a:r>
              <a:rPr lang="de-DE" sz="1200" dirty="0" err="1"/>
              <a:t>SapientNitro</a:t>
            </a:r>
            <a:endParaRPr lang="de-DE" sz="1200" dirty="0"/>
          </a:p>
        </p:txBody>
      </p:sp>
      <p:sp>
        <p:nvSpPr>
          <p:cNvPr id="2" name="Titel 1"/>
          <p:cNvSpPr>
            <a:spLocks noGrp="1"/>
          </p:cNvSpPr>
          <p:nvPr>
            <p:ph type="title"/>
          </p:nvPr>
        </p:nvSpPr>
        <p:spPr/>
        <p:txBody>
          <a:bodyPr/>
          <a:lstStyle/>
          <a:p>
            <a:r>
              <a:rPr lang="de-DE" b="1" dirty="0">
                <a:effectLst>
                  <a:outerShdw blurRad="38100" dist="38100" dir="2700000" algn="tl">
                    <a:srgbClr val="000000">
                      <a:alpha val="43137"/>
                    </a:srgbClr>
                  </a:outerShdw>
                </a:effectLst>
              </a:rPr>
              <a:t>Shopping 3.0</a:t>
            </a:r>
          </a:p>
        </p:txBody>
      </p:sp>
    </p:spTree>
    <p:extLst>
      <p:ext uri="{BB962C8B-B14F-4D97-AF65-F5344CB8AC3E}">
        <p14:creationId xmlns:p14="http://schemas.microsoft.com/office/powerpoint/2010/main" val="11167341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23528" y="4803999"/>
            <a:ext cx="2992358" cy="307777"/>
          </a:xfrm>
          <a:prstGeom prst="rect">
            <a:avLst/>
          </a:prstGeom>
          <a:noFill/>
        </p:spPr>
        <p:txBody>
          <a:bodyPr wrap="none" rtlCol="0">
            <a:spAutoFit/>
          </a:bodyPr>
          <a:lstStyle/>
          <a:p>
            <a:r>
              <a:rPr lang="de-DE" sz="1400" dirty="0" err="1"/>
              <a:t>Qelle</a:t>
            </a:r>
            <a:r>
              <a:rPr lang="de-DE" sz="1400" dirty="0"/>
              <a:t>: „The </a:t>
            </a:r>
            <a:r>
              <a:rPr lang="de-DE" sz="1400" dirty="0" err="1"/>
              <a:t>Cluetrain</a:t>
            </a:r>
            <a:r>
              <a:rPr lang="de-DE" sz="1400" dirty="0"/>
              <a:t> </a:t>
            </a:r>
            <a:r>
              <a:rPr lang="de-DE" sz="1400" dirty="0" err="1"/>
              <a:t>Manifesto</a:t>
            </a:r>
            <a:r>
              <a:rPr lang="de-DE" sz="1400" dirty="0"/>
              <a:t>, 1999“</a:t>
            </a:r>
          </a:p>
        </p:txBody>
      </p:sp>
      <p:sp>
        <p:nvSpPr>
          <p:cNvPr id="5" name="Titel 4">
            <a:extLst>
              <a:ext uri="{FF2B5EF4-FFF2-40B4-BE49-F238E27FC236}">
                <a16:creationId xmlns:a16="http://schemas.microsoft.com/office/drawing/2014/main" id="{6DA205B5-1C7B-4658-A6DA-B38A5A971E41}"/>
              </a:ext>
            </a:extLst>
          </p:cNvPr>
          <p:cNvSpPr>
            <a:spLocks noGrp="1"/>
          </p:cNvSpPr>
          <p:nvPr>
            <p:ph type="title"/>
          </p:nvPr>
        </p:nvSpPr>
        <p:spPr/>
        <p:txBody>
          <a:bodyPr/>
          <a:lstStyle/>
          <a:p>
            <a:endParaRPr lang="de-DE"/>
          </a:p>
        </p:txBody>
      </p:sp>
      <p:pic>
        <p:nvPicPr>
          <p:cNvPr id="7" name="Grafik 6">
            <a:extLst>
              <a:ext uri="{FF2B5EF4-FFF2-40B4-BE49-F238E27FC236}">
                <a16:creationId xmlns:a16="http://schemas.microsoft.com/office/drawing/2014/main" id="{16F39D26-CD44-425C-BB02-341F4E0FEF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275" y="509587"/>
            <a:ext cx="6267450" cy="4124325"/>
          </a:xfrm>
          <a:prstGeom prst="rect">
            <a:avLst/>
          </a:prstGeom>
        </p:spPr>
      </p:pic>
    </p:spTree>
    <p:extLst>
      <p:ext uri="{BB962C8B-B14F-4D97-AF65-F5344CB8AC3E}">
        <p14:creationId xmlns:p14="http://schemas.microsoft.com/office/powerpoint/2010/main" val="2659894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2159732" y="577613"/>
            <a:ext cx="4824536" cy="707886"/>
          </a:xfrm>
          <a:prstGeom prst="rect">
            <a:avLst/>
          </a:prstGeom>
          <a:solidFill>
            <a:schemeClr val="tx1"/>
          </a:solidFill>
        </p:spPr>
        <p:txBody>
          <a:bodyPr wrap="square" rtlCol="0">
            <a:spAutoFit/>
          </a:bodyPr>
          <a:lstStyle/>
          <a:p>
            <a:pPr algn="ctr"/>
            <a:r>
              <a:rPr lang="de-DE" sz="4000" dirty="0">
                <a:solidFill>
                  <a:srgbClr val="FFFF00"/>
                </a:solidFill>
                <a:latin typeface="Showcard Gothic" pitchFamily="82" charset="0"/>
              </a:rPr>
              <a:t>Digitalisierung</a:t>
            </a:r>
          </a:p>
        </p:txBody>
      </p:sp>
      <p:pic>
        <p:nvPicPr>
          <p:cNvPr id="3" name="Grafik 2" descr="Ein Bild, das Text, Schlips, tragen enthält.&#10;&#10;Automatisch generierte Beschreibung">
            <a:extLst>
              <a:ext uri="{FF2B5EF4-FFF2-40B4-BE49-F238E27FC236}">
                <a16:creationId xmlns:a16="http://schemas.microsoft.com/office/drawing/2014/main" id="{E2AA6410-2747-475F-9803-3BB109F18C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16" y="1779662"/>
            <a:ext cx="7160566" cy="2916439"/>
          </a:xfrm>
          <a:prstGeom prst="rect">
            <a:avLst/>
          </a:prstGeom>
        </p:spPr>
      </p:pic>
    </p:spTree>
    <p:extLst>
      <p:ext uri="{BB962C8B-B14F-4D97-AF65-F5344CB8AC3E}">
        <p14:creationId xmlns:p14="http://schemas.microsoft.com/office/powerpoint/2010/main" val="32190505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effectLst>
                  <a:outerShdw blurRad="38100" dist="38100" dir="2700000" algn="tl">
                    <a:srgbClr val="000000">
                      <a:alpha val="43137"/>
                    </a:srgbClr>
                  </a:outerShdw>
                </a:effectLst>
              </a:rPr>
              <a:t>Logistik 1.0</a:t>
            </a:r>
          </a:p>
        </p:txBody>
      </p:sp>
      <p:sp>
        <p:nvSpPr>
          <p:cNvPr id="3" name="AutoShape 2" descr="data:image/jpeg;base64,/9j/4AAQSkZJRgABAQAAAQABAAD/2wCEAAkGBxQTEhQUEhQVFhUXGBgYFxgXGBgeGBccHBgXGBgXFx0cHCgkHBolHBoXITEhJSosLi4vFx8zODMsNygtLisBCgoKDg0OGxAQGy0mICQsLCw0LCwsLCwsLCwsLywsLDQsLCwsLCwsLCw0LCwsLCwsLCwsLCwsLCwsLCwsLCwsLP/AABEIAKkBKgMBIgACEQEDEQH/xAAcAAACAwEBAQEAAAAAAAAAAAAEBQIDBgEABwj/xABHEAACAQIEAwUEBwYEBAUFAAABAhEAAwQSITEFQVEGEyJhgTJxkaEUI0JSscHwM2JygpLRBxZD4RVTY8Ikg7PS8RdEoqOy/8QAGQEAAwEBAQAAAAAAAAAAAAAAAAEDAgQF/8QAMREAAgIBAgMGBQQCAwAAAAAAAAECEQMSIQQxQRMiUWGB8DJxkaGxFCNS0ULBU4Lh/9oADAMBAAIRAxEAPwA9RXYr2Wpiuc6CIWKYcMWxJ+kd5+7kj1maBNRn4U06E0WXgJMTE6TvHKfOqCakzVWzUxkq9VWeuG5QBYTXs1UG5UO8pgEFqizVQXqJegAgXK4blCh673lAgnvKiLmtUZ65n1pAF95Xu8obPXc9ABBuVMXBQpeph6ACA9SDUMGrpagVhAaphqFBrj3o86YWGhq7moNMxE7e6r7OFdgSCxiBtIk7A9OdNIVlwArooYOQSDuNDVyvToLLQetdAmoirFp0FnL3DHvW7gSPCpcyYMDXTqa+Nf8AEDZulkAHjuKQ2ohxsRsRsY6ivtWbrtXzHifZK412+tsSS4dZ5KATMk6z7PkRVcctJOaszAOW7bmc0qT7p39RB9aLTdj5n8TV+L7OXVuNJBKxPuADDX3GP5aotbE1nLPUhwjRDCMBeTP7Dsqz90yIYeYrZ8VxMWbhiHY+PpmChCfiulYllkBYDZixBnaAQR79vjWk41dbu0VjmYxmPWBqaT535DXMVWF0ojJUba6AUSErmbLH1HCJaIbvC4aPCFAgn94nlQ7CuEVwtW2zJEn41Bmrlx6Hd+tZGCY3GEPlG0TNcTEmvYtQQDzj86FFs1QzYYb1eF6qEsk86Jt4YUUFkDcrxnkDRSWugqwW6dBYH3bdK6LJ6ijRbrvdUUhAX0fzqX0fzNGd1Xu6ooAQYcedd+jj9E0YLNSFg0wAhhx+ial9HH6mjfo5rv0c0AA/Rx5/Gu9x76M7k17uaQAYseZrxsHr8qM7qui3QIAa21D3pXXTQiZ2ifFt5TTY2qDvJqQa1sIAxPELtvxNbZUbKA32QCGMmJkwD8BrV3EMX3aoWMrcGgYmGYdNDyPn86jwizkXuruqBvATBiYiBB58tfyrnHm77u7VwgNaGa2pkHxAAtbIJDAxqv8AaufVb09TbojwrF51nJljzkbnQc9NqZI1A8H4X3SEEmWYsddBPSaP7k10Ri6Mt7lyvVq3KEkirEagAwVOKFV6uRqAM/2pwwUPdHNGB84H94r59kha+ldsbgGGPmQK+c3Lmm3xrDily6saRfwnCub4RT4ZzAwDI8JbfkRr6mr+NPN7KNl0/M/KKZ8Hm3bctsozI37rDQe8QfRqz3eSSx3Jn4/ofCtTew4rcvtamjJoNHCqWPKkNzH6nxc6go6jbPtbvFUPcqosTtUls9a1RmyBY8ta8LJO9F27NWtZCiWIA6kgCmAtuW4+H5n/AGqoW5rmO4vYBhXzk/c1+e3zqHFMXibFpbq4RjaO10mV9Quo9YpqaSs3HDOTqvrt+Q61hTRK4WsUvHcbf0thv/Ktk/OCfnRuD4DjrjAur9frLgHyLT8qx2rb2R0Pg9Kuc0jXvgiqd4wIT7xBy/GlN7tBhk0zknyVv7RWxa/dfBjDt3SgLqwLuYB00CAD35qxV3slZz3Va7dZ7YzOqIiwCA2hZiNjO/Kt5FNK19yWFYW3rb9Ci72xsj2bdw+/KP8AuqeA7S964VbMTzLf2Wq7PBsFCFkv5WMBmdQBIlZy8yZo0WMFaBNrDsWUqpz3rg8R1KjKeQBJM8qkpSvdnS8eHlGLv35mk49wm7YsC6MpJ3BnTSa+dYntXfBiLQ/lP5tWl4tjMS5CLhbDIYhrj3GyCQGLB3MnmABtUV4U6gnurRLMqArYGRM0DOTl5NPhPlTySvk6JYnGHxQsyR7XYj76D+VfzqS9qcSf9Uf0p/atwts9+EFlRbVfGYIYsdQVEezow3iatsJec2AHW3nR1dggK5wJRhrHiywOdT/7Fu2h/wAa9+hneE8Qv3d8QgPn3Y/KhuJcZxNswLyn3BD+VbW2cXbtStwu63crCIBSfb55QBr5gVecHirhtqMSTOrEosgAbAaA6kayNvStalVWTU1qvQq9+R8y/wA14kf6i+qL/apL2wxPW2f5f7GvpOMwl62hMC4V5BJzATMkdfWq1IlA1pToc8oNCNNDBnU8ulTba/yfv1LLLj/4179DG8L7S4i4wBS0dQNFb/3eVfTl7Pf+H71iA+XNl5e6aznEjatB2OHsvkZVH1QLaqhkgLpq2vl0pg3ErJm2beUEHL47irIKiDlI6nlpFVhkUebs5c2me8Y0ZXFdrEtsVay2nMMPzAoa/wBqcO4mLikdVBB+DGjFwuCv3VU4d0VsoDd6+ZmYM8Ire0Aq6tO+kb1zEdlsDmjPiLZiW1Qi2DAUtInUmBE6jWKk88k+f5/oqo8M1vGXv1ArXGbDRDj1BH4imtmGhpnz3+dK8JwHCDI6Yo+KSq3LLSYjXwnYyIPOY3rUY/GWr2FNq39HBkFSWdNIAOj2xEtPPeurFkclbOfLjxJrQ3XmD27VWdzWPbgXEbTE2w5A/wCXcVh/SG/KurxvH2dLqGP+paI+YArLzVzTKLg9S7kk/U1ht1A2q5w7F3bmHfENZHdpElGHXoff1oex2gwzaG5kPRwR89vnVO0RB8Pk325eG4R3JG1dkiirQDCUIYdVII+VeyVtUyLtAWLwaXVy3BmWZiT+VZrtDwexbQsqkMSAupImNBr7q2XcikXaPAZzbnYHX0IM/wD40SjyY4y6GY49dFuyltftwf5QAB8oHrSFFkxRnFMR3l1n5bL7ht+vdQ8EABRLsYUdT+tfSozduisVSK8bZa4pC6Ku56tpoPcDPqKUHhI/5grfYHhwOD13Gb1gkMT5ky3qKzbWBO1ReWUeR2Y8GOcd+aPqKWPQDnyoXG8Ut2kzwziYlR4Z3jNt8Joq72TvYp1Nx2sqQD3ROYgwJgLpB3k660zTglmwUskFwHDE3GlR1OU+EEgRMTqK3JshCGPq78v/AEx9rjWKvn6m0VTmVE/F28IqeP4B9Iup9YVDBR4i105tiAU8Ikg6Zq1/aPi2ERVtk5gsE5RJ28PuO+mlZzFdqQGtm3aIgkpmYKDpAJJ10n51KSlq01fmyizxXejUfuyvB9msMpAY3rhILA6IpidRz5dedH3uLMgtothEQ+yXm4wksBGafEYGg6+dLrWLvO027SINFuZWuXG8P2ZYqlvTkI3nUUT3Kl2W9eLhRIbvDlAlwBCGdl+YqlJLnXyMyzanbTfzOYvGXnCuLrLIM2wFEGNN9ND161XhVKTduX0XwgKq3kLSYL+FdVEgb/8Aw04v2TtWwWa2GIWZzMFBgxMkHaPjVHD+GWwxXu7RAu5YA3TKSTJB6VWC3IZMj07Lm6Br3a3DozEa+LY5j4ZDQJmPEDptBihn7TDO7pZxF25dJZsqQsZQpDQc2kARERzrV2eG2Vy5bFm2x0zAFiJBOh010386y3eXALmUGQcwZm8IVlYOEkk5tdh0G8U8klSpDwwbu2WYTFF7VrNaRIzEd68QNACFy76ATJ+dEJZshbj9zhi6pqzXbkktqJyssZtI98VnsfgzntfVOE375vZuBQkrqYMNmG2/rT3/AC8zXVIyhVFvMha2M2UrcDNmYCAygQNTFT73PSWlVPv9TM4viGOW4StrDhUklWZvANRDRczCCY1PMV2/cxmVrZayuU5rgysGOuheZlRI38vfTPieHsrbxUuoN1hmPeWNWXxKAAxYLJEwDtvVlri+HGKF03bAe5aytN+yUy6kB9wG3BHmNOVFz8CXc6sVd/iyTc73BgOckGyuQaLJU5IzbSR8aZLg8WWtRi8OSFlVFhSWiOXd+MkgmW3qy1j8E+FXDm9YyJcOQHEQxJZn1C29Vl2EiiT2iwVi5bNu5YzImQMt1vCuvhJ7uBqWJ0O80m8vRD/Z6mi4FhcSNsRbZyCTlsWQokSB7Ay6mfjSy/xe8hKXWRri+0bSBRPoqzTXA8WtNaK28Rh1GjB+9uFWkAbG2NY0+dV8Q4BexNtTYSywJ1fvWGb94SuoIj4ViXaNVQoqDlsxdgu1mIHsjTkCaz3HOJY1na8rYZEttOqan3kCXXUdYq/ivBMRhSvfqqWydXLgovmTyFB4W7gCb5fE2mbKw8VwZSCCD3RAEsZ8ulW4aNJ6o2LNGLrTKvuQtNxHvLgLYMsyF9RegA/dyjQ6QAfdrTThXE8UO4uvYw10BCZ7x4y+GWIusMp9nUemlLrlnClxGOw7AI7Jme2IZizAsRAzrmMTzijuE8ItObU4uwysSxIu282bNmQRmhQuiwABEzXRkUHC1Hf0/o50pJ7y2NVh+L3LjFPotu1IziLmYtruqjUiRuDFAXe0N1Xbv8EzgrlDKkyfaUjykg+g6VbY4bZS5dc31ZgOTKSk5vYI21Y7dBNC28fbzZQ7pBLIVBIXUSEh9AwkEGRqNNK8xvJdaV7suoKrUidniWHLBzhMRbhcrsEICkeyNNSNF3j2RoYoe3xG26t9YuYqrS1thkKmIlVjxaeVO8HfthSDfaQJEqZY6jXlJ0JAgamvOxJYm7ZYAoxUR4vGAZECfAokDm7VaDmt2jD8pWBpiLbMLouYd1W5myrdAdVZApVkPQfCKa8P4iECqQ0AEEscwUz9WJHJl6+XKs7xvB5UZmw1nKrIGKKkHMDnOmwkqR5A0uwHdJnItwGgAayBoJUTPtHpOlVWTxRtY5NdDcYrF4d8qG0oF0GSNNlDFWywTrI6eE0lxfYnB3dbbNbJEgBp89mk0suYB7yobeKuJMeEsrESCAfF7IIEbcoqgcTx1iEdUYBMoJQZsoIXwhCBMxvSi4TdPc3F5I/Da9RpgOxDYfPck3FyNlylkYGPCdJzDynWlDY/G2YJUXUOonUx0ldZ981qcLxlxaVgOUeEsNtDqY5j/c0kbtLbN8Enu2LhvrfYkHWWEjXrpV44E13XRL9ZPU1kSfz97E+GdokuAl0dI3MZlHvIEj4Uv7X8UTIq22DF9AVP9XrsPWtu2KweIDKxtmdyrgg+cgifiaUY7sJZ9pDcyBhKtEHMRIUkSpAO5B9aGppVzGpYZPbZ/VHyW3JIAEknQCnmG4flu2G+8CZ941C9NvnQ3DUHfqxIUK4AXmwI0J98k+4U5xhyosb2rhj3SDHwIrjyWjpxLf35l+Byqty3yEkT0M/nSF+HmT7/ACp5hcD3jhpIUjX48vh861Q4ZhhoblvTStdnrXeEs3Zt6QTGdpMc7BbaW8NnaMx8TKMuYkjTYET8BTL/ACURbNzF4m9eukAxmCrmPKBJaCfKl+Mw+PdhcS1hbJUE5nd7jAEbBUC66Aa9KV4zs/xW9LXcd9XAfwKUbVQ0AAAyJjVqpG9NyOR86RLifZ4Zj9W2QSJd8ikaeLflB+dBcLuYXC3me5ew6qDIFs52mAdMoMEMkeo5UTY7M4S9eVLi3TJJNx3EqoI0Mz0Os/GtXwbsjwtLcPats3jH1hzEiW116DSY5VhYVOPN0y2t438O4iw3afB3SbVpr9645uH6qzuDMe2RoAQNqBtYF7We4nDrubKMzPftrIBPsqs7mtjb4ZgsJe723ZW3dObKVQ6LlBIygqvTfyr2L41cYMuQlTmU6ASIuRs7Eajbzn3Cwwhsl0E88pGGx/aPiJts4w9tVHjK3C7scu4bUSDo3w1G1csPxhbFprb2rb3SIBs2iRmzEDO+aPCAYj7UU5xnEyCytYBhChDOSuipoAUJ3HOdo5zVHEeJ4pRphLV0A5wGb2TbYqHQFIE8gPZjQmszy6a7yW/97fgWm72GS8Bxpsh7uPxIbIxcI1m2NAhMZU1GraTrA61834hwvOFd72KJcGOQJB1HPZdzp7q1OJ43i8jjE27Nq0PC+QXnuKgy5ihN0CSJ0I+ydqW8V7XYLIi20u3IBh8iLBmdPrDvznXbpVHrfws1jeOPxoTXuyVnMmY4gqx3a4k5QYaBk8xGtNcb2OwVpQQskiR3jvEw7hfCRqQhHrtpQd/thYa5Pd32tkqSrd2DoSWCAGADPOiuD9tsPaLhsPedCZUFxmXUkSee52jelpy9WOUsLWyLMX2cwWTvLGCa5bKqwAe93gRkFxbgm5B3yQBvQqdnLYAjAlgzypF0kskAws8v3jG431o3F/4iIcoTCkKNCGue0u2UeHwmJE61H/6kCCPoSwRljvPsRAtn6rUA6/lT0vq/uyblHoge3wUKHy4IN9eAms50DDMqArqsD2iBo43q+5wYFWZcDb8dy0bcRqpa2GVQU21MsdBm51en+KQEzgEkjKT3rez90/V6jTaqj/ii+eRhLWULlVczaAEEaxMAgGNvhR2fn+Q1rwGnDcCSzIMKqqSMpEFFypbZra+HxHVpO2jQdq2tziDoAtswo+yNqx/YjtncvsbT2EgCFaYKg6ZVAAEabVorykzFOMNJmUrC/p/eKbd0KyHQhgT8iaR4nsBhYzYe1ZY+KVuKo3UgRy0JDelGWcbaDZbyweoNJO2PaVLYFrDws+0xJn0862sjimJQUmjOXeG2hee02DVPAFBKLGeXOYMEI2A08vg14d2ftJYw57pGfKC4ZFUiVmGOhkN18/TNN2pZdC7e6TFUL2jLMM6u6nkHy+slWqTz5pqtK+iLPFig7v7mrbD2rZJm2p+5ZUfMgCl9tVuMSy+6d69hiApOo566keuk1SEzNKuw91OGOnbJZMlqlyDThlGxdfc7D86utcLxAOZb7ZTsCU2/mQz8aAazc/5h+Aq+2t4bXm021YR8DViIULt7bvAY6qJ+IIqpsdi1zC0tp+ucM0CI8ILaenlULSXdTNs+/NJruE4mthy2IJVTCnKMwIJGblIiAaHdbGoVq35HG7SYpYW7gLTCTqnfKNd41YHSK63bXDksr4W5bJ0YK6NrrrDIpkZmI16dKa4TtZg4VRiyI+9bvASIEnwHeJ06nrXku8OuMXa/YLmJLeHMJWCcwWHjTocp99Sx6nLvJfM6JS0ruyKhj8JdUXEZ0OoFtmCiCxYECSJ3XcaD4Kn4BaunMl/MW3ByMRyGXu7jfMCZq3tHwfCqtu9YvWhlZBkFy2QZZYywx2O4/CK9hcJg3e4ge0UNwE5WU6PcDa7xGZh6eVdkUl30c05yn3ZHLfDLlqAljOCR4s5RhtPhdRmEa78j0rS4DG3An1ZuWyDBVtRIGsg771l8fhvotsBXfVb6LlzAi4DbNpiJiILnX51LhHHfstifrDlVFa2WkwgYMYkAtmjXlFW7ko3siG8WJ8OLiuUiJChv4gGUn100rUYTChmL3dEbUr+fkNqqxD2rJLuQWOsbe7rrrWfx/HWuAy2RB8682VarkegnS2HPF+NAEpZG2k9KQm9c+/8AIf2pDi+OR4bQ/mP5Cgvpbf8AOb+qh6n5GbR9gxfbbEB2wy27Zyq0u7s2eDl2XLBJI0nrTe4uLe1cZsQqFB/p2xlJAPJixKyNukV87OMvd5fFg4dctw20+pBZj4iPETpsdfdX0O32Sxdt0Z+IZ1nxILFtQ2skczB1HWtzVRpOgSS5oQ9mcNexD3e/xL93FtfDkQEuvjkqBoBA33PM0xwvDhbxF9MztaRVVM7FsxIJeJPnH+wFKu1nEb1u+1q1eZGAWVVgsaL4oE9Rz5VpMZhMli2S5VmjXYnwuNTmk6E7/erz886xzTk/TpTXI7ezalGSS3FvDLVjA3jiMUlmy9xGQF7p8XiGYkAP4pAgAAeEUwxv+JGBtg5cRYYwTCi+ZOugItAcz8qp4bgVdrouk3R9XGck65iwjXeTJ6zRHC+D2EW+VtIAbjTodvCpA16SPWux0lTOPJFxk0ZzG9vsKxds2YnUAW7wDFzLDUDVRGp9JqeI7b4e6wJF5xAQ5LD6CM7MNuZiPWae3ba5l8C6sgaQDIKDvBqTuAo9Kqv2s2HskwGcrnYKFLTabMNBsfD8K5crxdnrlHlv1NRU7pMRN2pwuLHcWrOKY3NG+rCr+8M+YkTlgGNzSnDcJwKrdLWh9W+UxdulXClc+XxCGhwOcFfOtHwSytrDm5AASSwCyW1YxPvmgLnbTh4zKMPiDJMjPbEnY7+4fCrxetXHYW0fi3PWOzuHNx7YwyHKmYHvLsk/WKQ4z9VVhEbxQvCcFavCwVwdsB+8N0sbpA7shcq+LRjqdelTudt7JZTbsXAv28zqWYTyiAPhvXD2xtxcH0c6mbfiHh65up90a09L8RqUfAg+Ati3cZ8Pbt27a2QHIOZy2QswO3MjY86WsiW772rlpFcZfAxtmBka4zg92REFenvo/ifayzcRLf0Y5YUXMzCWiJynkDHMGl545hgzsMGSSRlJuzlEAEGU8UxvpQoeL/JSOVKNL8IqwLW3tlgtsLb7k3WOWRneCuXLJgb60fhrtrvI/wDD6ojfZyqCHdiTG4QKSN5Mb0Hc49hSsfQjMliTemSZ5ZK5/mfC65eHDURriDv94/VfKn2dlP1C9pG5/wAObVu6kqEnSSAA0nMxBEToCuvnTTjE2pEiT0M0o/w8ui5aLC0EJJ1DmCBptA5zWjvWLY1CDN561RKlRyZZ6pWZv/h+YFmJJrGdoOHWmxAzajJ4v3NSoJE6jNG0xpX0u+2h2FfP+0HFktXhnw63RB0a466yJaVE8hptWZRbWzoMc1F7lWD4ZZOde4LNaPjUKgJWAQw18jvzIHnR3/CbBUlEJ9prUATcA10GnIiDOwJjqsHbq2rFhgFkiGP0m9LDodNvIaVNu2at3Y+houWRAvXDoREAkeEa8tT1rn/Tz6yOlcTHw+yO3rIkhmAHIE7em1et3lQgZkjqW1+FUiyjksQTzjUx5a0SFGaIHu0rqRwyYUMRaP8Aqp8Yqw42yP8AUt/1ihHQdB8Kus8NwTjNdFssdJP5DnW0zAVaxSQYYa76qaHxdmy4Pe5sgEkiNNhO4PPlTThS2g7BAiqI+6JHWudoMaECtZCOynVR4pG5BCmYNZnvGuRuG0kxcezeF0MXB10BjQmNH38LDpoOom232PwrywuXIE6bSQM0AieUmqE7R4jTLhVAzAwEvZYAbw+1sczHeZOhphg+NYpyqjD2lEalxeA1EH7fTXly5RXH2cl/mdupfxIYPAvbRlwwykhipzPmLAHKWDJG8c9iPUrA8UW/cZtM5iUZUAzKERiCBsbh3PWjmxd42jlCG7sQqP4eUwXMnb47VDgvB8YpD/VIJznOBsBlMgLppyrvwZYqNSe5x58bbuK2Fl/iVy2JYWgJtt+zQlVOaZbLJJZImleI4tg1LXGt2VcmcyKwYHXVdYEydIinVzs6FU/SXLMCVAQEoFDEouvkSd51NLsXwnh6ObdxWJB1IuDnBUZcvQ8yaUcl912GTE0tdGcxuNwpE95duOdVywQP4iQI56DXyrOYi9mzDkNvOtt2g4ThSXazbCrlWMpIGgEkDlPurG8Tsqp8Iid9T6fnUpSjqpF4R/bt8xhw/s5bKq966NQGy29TETBJECmr4XCKSO6YwYnPvHrXODsjWbRyMfCoJJfcCDART05kb1a/FYJHdJoY3auKazSfX6lU8MVybNVg+zGJDeFcLJJcftPeJ138Q+Hxle4vjmxFnDYlVtrdMd5bM5YzagsCuY6aULhO1OMtjM2DYqAQrIScwgchJk6c67wntB9Jv21Sy1q6s5DdWVTQsSQGzeW3Ouq2+qf9EeWzEuLTFLir1izinyqCwlbZMEBSCcvRuVMOH4LF3bZL4p9IQ+BSYyoxgZPMazOlPW4FfDu+SxduOuUsLrLOpIGUpA115bVL6HibSZWwrNuT3bKZhQFOpHTXyqf7zmqa0lVPDfIQYQYuTGLJ9na3bUyui7jWBH50XxDBcSIC28YD3h8YZVGXzkDQSeXUUFheKoAc9q+pWJi2H56k5TptTI9psNm1uXFgGJsX9dRGy6aKp/nHSpZ5cTrvFy+a/wBnBxl9p3NgDDcP4oWNz6XZzER8QF9nu4Gn4V1sDxSMn0m0QMy9dDDHU251ga79Knhu01lSqd4pzBZZgwVTGoaVmQQdp3oi32kw7Fj31kQQdbgBIjL4RGuuvLSoOfHfx/By68oKMNj7aDv7tq5YtqxNsfalWaPYE6xzoW5gMNIdrFuAxBMOuYCX2DCCVI18vOjb3aeytvOLtljoMgupmMEFp6DoaXr29sguO4bK3sgOpA13aD4vSK6sCzSTeTZnZw8+731uNl4VZWQ9i2VFrMIBBBCgjMykTm1nX7JoY8PtgWALNnPeYRIuZYJEA+OQYOsVEduLBVPqHDrILDKJEQOZ5edW3O2GGObLZuyQIzFSM3MmCNNBtW3jl4nYskPA9xThllcM7rZVYVGzHNK+z4iSTKnMdI5eRpPc4Yvei1lTOyZwpdAQpOjMe7hRkBeN4j3Ufiu1mHfD921l88ZSdMuWIA9uZgCkN3F4PIT3L94x8ZhMhWPfOaYNaWPxY45VFbL6oggtG0zr3ekEnMuga7kXTJ92D7uXKmN/h9vvbaKtsm6gdAGTxZnhde75AMx8vhQFvHYFU/YXO8DSDlTLAAgHxzyO3I0Rb45w62wa3hr+0MGFnX70QdDGx3rXZvoU/UR8F9EbLsiALMDQgsCBHJiOQH4U972kvZp7TWQ1i21tDqqsQSBAgb+/403BHOqJUqOPI7k2T36fr31lu03DbWZWu+ySASQIGYwNeQkitR34XTl7qzXaviiKjd5Za7b5gNk5jnBpTi5Kkwxy0yszqcFswAYDiCwK/ZIImJ600HC8OEJAkyBoEIjvAJHhmYn1rK4rtWpYMtgiNHzXmOdZBy+z4BpGlFP20kKtvDJbUMCIcnSZy+yNJ1neud8Nk/l7+h0S4iL6fgNW6oYjXTyP5CvXQLjAyR7pH40KMapJJRtddCf71at4SAI165ia6Vsccib4JerfGr7OCTmW16QasYkCSNP4aCu8dtqY8ZPlbJ/KtIxuMLeBsmYU6Ddmj4Qaqw+B8cW9GiQddCCCD8vgTXcLxNSNbdwk7HRY94moYm7caRbfuTlPiNzKPOSAT6Ck91RuLqSYyTgFwBpf2Q0eG5oQcykmdwpZZP2W9xo0cDcGZABYnLkgeEggeJtIQ5Y+6QPOsu3Bb7E58cJgsSGvtsNzIEkr+GsaVC52ItMZu4i6xnL4bUbamSzn7IPLQ+pqPZw6v8HZ2s62j+TUtZ7lHZL1vPDlRmtySBMZcxPtKf0aqw/Hsa9poQ5ngIABkI1LAAtqCPeNaUcN7MWbQd7PfG4qnIbjLlzEQAVVdRJ2nyp3wi3eYFb13JlPgFlbcLmBWAGJIgxp79jtbDiW+g5s+WVrWUYIcUuPBNuwuxORTEaaAZiSIiNYJ0AobH4e2zg3zeF9lUsM1pSsAKIgEHn/ALxWjw3DFuZ2uve8JeJum2G1gaJGvibn9sjpAVjh/DF8T2897mWd7ka7QXPn8POr24qkiDalbv0M5irwFs7kezqQxnaCRodj8KyPGipIK9CPUH/cVt+Nd0WhUW2oeVRVygbwSOp3PmazPFOD3byA2lJhnDRuJCEabnntXE1UzvhSxX1C8Oii0tsbRaMxOmRiTB56VX3Xn8o+VWuwW4JC6eEz+4k/Heqrd0EAncgE+/nXOm9ToclyvwNfj8HjcPlFu+HTUgXEGbSCQSgA5RMHerOHcWxOS1cfChgDoyXJMCVPhYAgxpvrQt/tXnhMTbe3cEwyCfeTbeDG2zU/7P8AEcO1tUW/bZhO8ox1JjK3P1NdFt3VeXvmSlinFNv7cjw7Y2UIXEK9piRo4B02zHTai07VYW7+zvJoCTy0zL0PntQnHuEg3UdreYgCHyzzn2o8vn50j4vwC29txlAaIB6RAnWfu/M08a7lyW/l7ZiEVLIohQtmXA0jRoaI5Cd+dFYlRlJyjYHn5H8vnXzrh/Zi4zKq3TbDjcFvulgCARzFPMFwPHWnEYw5JAYk5mGVWC6Op0B06Ca4snDYniSUqUb6X5i47FKWZRlz9o1Nu1byqCo2/AZennNU47DWoU92phwYgcgV6ciKz+MtY1FUfSSVRC0nKI1BKnLGaNTrO1LF7SYp7oKPZvTcMW1BAIQZjADSFIB2rmw8D2u+Od+lHJl4GUGlsa3F4G0M0WkYxIBQEaKYBHvExzivW+ztg74awSRuLaqNhyEQefvrOYTtDjCzA4ZcxHeKSSoRfu6rrvz1plf7UXxbe59CUIQGBF0EIAuZjBUEyAfMRXbi4WePuuW50cOlji4yW4wXgWHzPOGtEAwIzAQYjn109auvdncKm9gRJ2NzYMZ1zdBHqKW8M7W98cyYW8ygBXyMpOc7EEkQNtI9autdqFhZw2IzBgSVXTLE6eMyYI30g1R43/I6lOL6CntBwvDpctrbQDPAADMZYlonM8x7I3+FLmwNtmQZIDBiG2VyoGYIeZBNMeJ8ewl+4fpFu8uQMEgDOPFIDS2npzpc/EsDNsHvygUhvZBWdSEg6iesdTVFjl4lVmgo1S+iBHw1o2bl1VBC+e2aAsgH70j0q88Nt97athV+tnIdI9oqCTPkTryINVXOIYB2ud4bwkeEgAloPhz+kdaJ4ff4bKFfpObKVPhXwyZOU5pjfpua32UhfqIVyX0X9Bg7RXMLbi0UZAQAjDaFWYI1iZ61fwz/ABCa5p9E66rd6CTuuwFZ3j95AAlv2RMA7+tVcK41h8NHgZwQA+YDX70CYOnWrvHUa6nFrUpt9DQ4/wDxEn2cMeXtXdPktUYvtJdxSZO5thWOU67E6CSToPOPnWb4vjrV+4TYVlXkHjN6wTV/Acf3RllzAakbTHnWtFx25mFOpb8jj4NVn6sDwZ+UkAweXtTy5iDRVjDZTmyZhbYFk3B8JfnoV8OpPXlRydqDctu6YMsqBszd4PDzmCnIfhQt3tszaJhxb1GskmNsswNP71LRLqzo1wXJDGyp1kAHoNh7qvw+jgnlQa4hj4oAnXoB7qm1sOQW1/XlWepBj3GcXt5SBPrA/OltriFsAQsnmQFn5ihvoyjYfjRK4YfdHwpisrXFBixAPoDXEvLJLEIAJPeaAgEGBrqdNqMsCAR18/7UPfwaXSEeTPIEgep5CJPpRXiOL32JXeM2EgHEgwT+ztsZgaGW+8TE77mhD2rs5oVcTc0EhSq+KdR4dYiYMdNKacN7PWDBTDAjQyzE/vQcw3ggR7+laHh/BLiwFtqB4SYHh0C7z+8kzpuffT0w+ZZzn5IzPDLt/EGLeHtWydnvG450BbMAQB0PPVaaNwjiF60XGMVPa+rt2hrIAIBLHyjpJp4+Js4cjvr1q3AjKrAtqMugEnQH5UuftnhbKZLQu3SJ8X7NdfM6/KnrUfIXZZMjVKzPYnss6sfpeJuu2+V3Max5x10HlR78CxAURm7ltZZwqZQEA5jlm33gVTY4ribzZsNh1QkR3oTO8ed67v6a6UXa7KXrpzYq8SZmAS7ehbRfQGjHxDhK0r26+/8ARvJw0aqckt+m79+pRedGYglXA5qZExPhbShrdqDFttiCQfTn6UZxTC2rEogMDqSSWImZO3ppWcwXHFRmW74TmyztOvhJ941rDbbQTjXw8iT4YZnW6vtMTzBAP46VmsbxErcdVJChmA05AkCvoysrryYfr4VSeE2+rfGsrElJszKcnRr8VgrdxYuIrj94A1n8f2ItMCbTsh+63jX5+L51oUarbb61hpM1DJKPwsww4fxDCfsXcr/03lfW2/5A1I9t74lMVZtXJ0h1a0566/2FbwnT4VC7YVhDKGHQgEfOlv0ZZZ7dyin9n9UYbh3GMCtxHNnEWiCZAZXTVWHMSd60ycZwNz2cQikz+0BXc/vQKEbsphnH7PIQSPAxXYkbAx8qWYvsGD+zvN/5iqw+K5ay42nFpV9Bz7HLJTlqTXqaXEcKF1D3V22+hiGXXQRtz31rHWeC4lLuf6I6EXXeVg+F0ggFQYhjNC3+xmKQyott5q5VvgR+dUCzxCzsMUv8Llh8EY0cKo8Omknv6/0OeKORpqa28bRqEuXG0e26kAxIPVRlGm2k/Gg+I21fEd3cZ8ly3kf7sLmhInRhlJnSZ8qTf5sx1sENfuARH1iR82UH50TZ7f4mIYYa5p9q3r8mpZNMpua29GOPCzttU78GNsNZtW0ezh89tQS50Gc5Z1WZJDZSI9KYcIuZ7ZzIGYnMcohwTpHwjT3UhTt0ftYPDseo8P5Gr7fbm1qTgQCdSVutrt+6Og+FScX0n+SnYzX+H4DU4NYzFmDZy1xmJVSDOyz5ZdNPtUo4zwzDIulkXD3czBkHbTLppvr0pmO32HyhWwlyByDz+JFDYjtjhDOXDXhIg6qQR0jNVsfdfNfPr9yEuHnT7r+XQiez+HYMRYWEiRkEwSZ0Gmm3pSHiD2bQ+rRFbmVUDrA2O35VpsFxq0bTG2txQ0CLjSYWYG56msdxyypcMSQJ8QG8eXnXZjST1SdnFki/gSplPCcGb7sW1IVmAJAmPTr86Yf8MtjC2WdbefMuY5FJYeLMpEaASBI5gdaPwvaTAIEBw96FEEgJqJO3j31r1/tZgg0phrpHRivIyNm0gxpU5zcnzR0w4dxW8WJb+DW3edStsAokKoAgtOoPu38/SlaMFetJiO1uHbMforFm+0X5ctIj5Vlse8tmAyg6gdKthfSyHEY3GnVDbB8KzJIzwysxAJAJBiCOcjX+1MLvDBah7YLMrqBzEMIzGNcomfT1oDhnaS5Zshe6U6mGM8/xqQ7ZYjMMotDXox3EbFqm3pbWploY3OKkkgu1mmQ09Qf1pRCscwgH3BQT8ahh3Lanc6nlV63QjCfhr+VZOdhF3vFEm04H7zAfhQhXEuYRLSjkSST8JFFYzirXAFCmPdp8ZqsXrsb5Y6UzI34Fw/Op7wkkGNNB6f8AzVHFMcmEcH6OryNM7MAPM7zQlgXApPeONfsmBTHgGBS4zNdHeZYjP4oPlM0m/A3jcVLdWLP864y5pYVF5DubRYj18Ve/4fxHE/tGuR/1bmVf6Vn8BW8tgDQaDoNKmjVhpvm2dfb6fgil6W/uZHBdggB9be57W1A9JaZ+ArQ4Hs1hbUFbakj7Tks3oWmPSjWu6fD8asNyhRS5E55pz+JkhtUGuBQZ0A1n8arNzX3/AK/tVOMZcjZtoP4VpEjF9sHDZmnw5yc07chGv68q+aYq9maSZ1Py0H4Vq+KY4PhwokszSy9D9kDTrqB01pVe7PhVbMxlMsxsQwBkSPf8KypJO2dMm3HSlyB+C9oHsEA+JOY5j3f2rYp2psEA5h+vWsXiOHohO5hgNTyMf3pe9tZMHnVlJPkcjTXM/QaGrENUgwKmhiuc2X5ttedTz1Rn2/XI1MNQMhafxOPMNz2Ij8VNEA0I7RcU/eBX1HiHyDVfNAFoM8q5lqvNFTmgDhUHlQl/hVl/btW2/iVT+Iowj9HnXswoASt2Ywbf/b2wfJY/CqLnYvCH7DD3XLg/7qfxXpP+9BpNrkZi52Gw/wD1R7rhP4zVT9g7PK5eH8y/mtayfOoP8KKQ+0mur+p87v8AC7drN3V13j7xG/kAB86Zf5MV1VnvXQY1y5I+amucb4GZLWVuA+UQahw3GY5QqGySo08/6iYilFO34BLJdPqefsLZG9+//wDr/wDZQd7sjYGz3j72Qf8AbWmupc5ih2Vula2DtJ/yf1ZnB2WsjcXD73P5VRjeH27cBVEcpMx7ya0T2XoDjNthaJCzqJgEmJ1MDU01JrkYl3ubFGBw63HGYW2UbhgCNtNKdvZs2ULhbaga+C2oPppSTCXlQyyOD1AMesxV741r793lJtsACMpgbyS0b+VGqUuaoTUVydl2CvpiJKDu7n3WjxDrHI0VY4fdJ/Zt740+NJeIcKXDJmtSDI1LfMnpXr/GL7qLa3mZgPEVJgeWgFZ1U6E4pmiucNK63Ht2x++4/KoW7+FmO/znoimP6jpWVtcHuuZMyeZ3+etNuH9kX3On6861q8zOlDO5xiytwWrNrvG3YufCvQHkT5Vq8OdAIA8gIFZvhnZBFfvGZid4nT3kda1Fu0BpJrPWzSJl4FTWqm3A9f1+uVdJ861YybnQ1MtQt5vCdeVdL+f4UxFlxudL+LgkAH2TIPvjT86JZp50JimzLE6x8x/vTToD5zxfBG3dBG0kkdW3n/8AnShe0GLdVBUjLcMajXwBQI+NaziuHzJMcvnuD+vKsrxEAYVs8yrBVHT2Sfy/ppSXfVlov9t0Zy5jHaZO5B+FdGAuHXIaYYDhAObOfEoVgo2MnY+ciKbHHAaEj9elOWRLaJOGGUlbPq5mrAaj09/5GpCpiPE7ac/yNTqLcvf+RqdAFGOMJm+6Q3w3+Uj1ogGqsR7Dfwn8K5g/2afwr+ApAX11OlcqJ9oev5UWBbUW6ivNVVjemMtDzXaiPa9KlQBDL51yanUL23qKAIMtVlegqz7VSoApIPPWuEA/ZHwq81C7saABrtkdIqhsDPl+NGpv6D8akaAFw4b51YvDhz+VHCuPsfd+VFIQtv8AB7TjK6yOc7VZhODWLYi2igdAKYW9h7hVV6gDyWANgBXCJ9w3/tU12qFrb1P40wJGuTXTUKAIqZkz5fD/AHmuz51C37I9wrxoAjebTfp+NeJPX8Kje/MfiK8a0I8T5n5UtusEN1yekDr68hvRr0i7Rfsr38A/E0PkOC1SSOcOxHfWiepP4mD7pFZvieB8aaHJ3gZ+gGm/nM/Cjux3st+uVGcT/Z3f4k/9RqJfDZtL9xxEd63AuXpjVUA6kCTB/iJFV2sFaIBa25aBJzDU8ztVvEP2WH/j/wC6tBhvYX+EfhXLKVKy+p8j/9k="/>
          <p:cNvSpPr>
            <a:spLocks noChangeAspect="1" noChangeArrowheads="1"/>
          </p:cNvSpPr>
          <p:nvPr/>
        </p:nvSpPr>
        <p:spPr bwMode="auto">
          <a:xfrm>
            <a:off x="155578" y="-902494"/>
            <a:ext cx="4429125" cy="1885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 name="AutoShape 4" descr="data:image/jpeg;base64,/9j/4AAQSkZJRgABAQAAAQABAAD/2wCEAAkGBxQTEhQUEhQVFhUXGBgYFxgXGBgeGBccHBgXGBgXFx0cHCgkHBolHBoXITEhJSosLi4vFx8zODMsNygtLisBCgoKDg0OGxAQGy0mICQsLCw0LCwsLCwsLCwsLywsLDQsLCwsLCwsLCw0LCwsLCwsLCwsLCwsLCwsLCwsLCwsLP/AABEIAKkBKgMBIgACEQEDEQH/xAAcAAACAwEBAQEAAAAAAAAAAAAEBQIDBgEABwj/xABHEAACAQIEAwUEBwYEBAUFAAABAhEAAwQSITEFQVEGEyJhgTJxkaEUI0JSscHwM2JygpLRBxZD4RVTY8Ikg7PS8RdEoqOy/8QAGQEAAwEBAQAAAAAAAAAAAAAAAAEDAgQF/8QAMREAAgIBAgMGBQQCAwAAAAAAAAECEQMSIQQxQRMiUWGB8DJxkaGxFCNS0ULBU4Lh/9oADAMBAAIRAxEAPwA9RXYr2Wpiuc6CIWKYcMWxJ+kd5+7kj1maBNRn4U06E0WXgJMTE6TvHKfOqCakzVWzUxkq9VWeuG5QBYTXs1UG5UO8pgEFqizVQXqJegAgXK4blCh673lAgnvKiLmtUZ65n1pAF95Xu8obPXc9ABBuVMXBQpeph6ACA9SDUMGrpagVhAaphqFBrj3o86YWGhq7moNMxE7e6r7OFdgSCxiBtIk7A9OdNIVlwArooYOQSDuNDVyvToLLQetdAmoirFp0FnL3DHvW7gSPCpcyYMDXTqa+Nf8AEDZulkAHjuKQ2ohxsRsRsY6ivtWbrtXzHifZK412+tsSS4dZ5KATMk6z7PkRVcctJOaszAOW7bmc0qT7p39RB9aLTdj5n8TV+L7OXVuNJBKxPuADDX3GP5aotbE1nLPUhwjRDCMBeTP7Dsqz90yIYeYrZ8VxMWbhiHY+PpmChCfiulYllkBYDZixBnaAQR79vjWk41dbu0VjmYxmPWBqaT535DXMVWF0ojJUba6AUSErmbLH1HCJaIbvC4aPCFAgn94nlQ7CuEVwtW2zJEn41Bmrlx6Hd+tZGCY3GEPlG0TNcTEmvYtQQDzj86FFs1QzYYb1eF6qEsk86Jt4YUUFkDcrxnkDRSWugqwW6dBYH3bdK6LJ6ijRbrvdUUhAX0fzqX0fzNGd1Xu6ooAQYcedd+jj9E0YLNSFg0wAhhx+ial9HH6mjfo5rv0c0AA/Rx5/Gu9x76M7k17uaQAYseZrxsHr8qM7qui3QIAa21D3pXXTQiZ2ifFt5TTY2qDvJqQa1sIAxPELtvxNbZUbKA32QCGMmJkwD8BrV3EMX3aoWMrcGgYmGYdNDyPn86jwizkXuruqBvATBiYiBB58tfyrnHm77u7VwgNaGa2pkHxAAtbIJDAxqv8AaufVb09TbojwrF51nJljzkbnQc9NqZI1A8H4X3SEEmWYsddBPSaP7k10Ri6Mt7lyvVq3KEkirEagAwVOKFV6uRqAM/2pwwUPdHNGB84H94r59kha+ldsbgGGPmQK+c3Lmm3xrDily6saRfwnCub4RT4ZzAwDI8JbfkRr6mr+NPN7KNl0/M/KKZ8Hm3bctsozI37rDQe8QfRqz3eSSx3Jn4/ofCtTew4rcvtamjJoNHCqWPKkNzH6nxc6go6jbPtbvFUPcqosTtUls9a1RmyBY8ta8LJO9F27NWtZCiWIA6kgCmAtuW4+H5n/AGqoW5rmO4vYBhXzk/c1+e3zqHFMXibFpbq4RjaO10mV9Quo9YpqaSs3HDOTqvrt+Q61hTRK4WsUvHcbf0thv/Ktk/OCfnRuD4DjrjAur9frLgHyLT8qx2rb2R0Pg9Kuc0jXvgiqd4wIT7xBy/GlN7tBhk0zknyVv7RWxa/dfBjDt3SgLqwLuYB00CAD35qxV3slZz3Va7dZ7YzOqIiwCA2hZiNjO/Kt5FNK19yWFYW3rb9Ci72xsj2bdw+/KP8AuqeA7S964VbMTzLf2Wq7PBsFCFkv5WMBmdQBIlZy8yZo0WMFaBNrDsWUqpz3rg8R1KjKeQBJM8qkpSvdnS8eHlGLv35mk49wm7YsC6MpJ3BnTSa+dYntXfBiLQ/lP5tWl4tjMS5CLhbDIYhrj3GyCQGLB3MnmABtUV4U6gnurRLMqArYGRM0DOTl5NPhPlTySvk6JYnGHxQsyR7XYj76D+VfzqS9qcSf9Uf0p/atwts9+EFlRbVfGYIYsdQVEezow3iatsJec2AHW3nR1dggK5wJRhrHiywOdT/7Fu2h/wAa9+hneE8Qv3d8QgPn3Y/KhuJcZxNswLyn3BD+VbW2cXbtStwu63crCIBSfb55QBr5gVecHirhtqMSTOrEosgAbAaA6kayNvStalVWTU1qvQq9+R8y/wA14kf6i+qL/apL2wxPW2f5f7GvpOMwl62hMC4V5BJzATMkdfWq1IlA1pToc8oNCNNDBnU8ulTba/yfv1LLLj/4179DG8L7S4i4wBS0dQNFb/3eVfTl7Pf+H71iA+XNl5e6aznEjatB2OHsvkZVH1QLaqhkgLpq2vl0pg3ErJm2beUEHL47irIKiDlI6nlpFVhkUebs5c2me8Y0ZXFdrEtsVay2nMMPzAoa/wBqcO4mLikdVBB+DGjFwuCv3VU4d0VsoDd6+ZmYM8Ire0Aq6tO+kb1zEdlsDmjPiLZiW1Qi2DAUtInUmBE6jWKk88k+f5/oqo8M1vGXv1ArXGbDRDj1BH4imtmGhpnz3+dK8JwHCDI6Yo+KSq3LLSYjXwnYyIPOY3rUY/GWr2FNq39HBkFSWdNIAOj2xEtPPeurFkclbOfLjxJrQ3XmD27VWdzWPbgXEbTE2w5A/wCXcVh/SG/KurxvH2dLqGP+paI+YArLzVzTKLg9S7kk/U1ht1A2q5w7F3bmHfENZHdpElGHXoff1oex2gwzaG5kPRwR89vnVO0RB8Pk325eG4R3JG1dkiirQDCUIYdVII+VeyVtUyLtAWLwaXVy3BmWZiT+VZrtDwexbQsqkMSAupImNBr7q2XcikXaPAZzbnYHX0IM/wD40SjyY4y6GY49dFuyltftwf5QAB8oHrSFFkxRnFMR3l1n5bL7ht+vdQ8EABRLsYUdT+tfSozduisVSK8bZa4pC6Ku56tpoPcDPqKUHhI/5grfYHhwOD13Gb1gkMT5ky3qKzbWBO1ReWUeR2Y8GOcd+aPqKWPQDnyoXG8Ut2kzwziYlR4Z3jNt8Joq72TvYp1Nx2sqQD3ROYgwJgLpB3k660zTglmwUskFwHDE3GlR1OU+EEgRMTqK3JshCGPq78v/AEx9rjWKvn6m0VTmVE/F28IqeP4B9Iup9YVDBR4i105tiAU8Ikg6Zq1/aPi2ERVtk5gsE5RJ28PuO+mlZzFdqQGtm3aIgkpmYKDpAJJ10n51KSlq01fmyizxXejUfuyvB9msMpAY3rhILA6IpidRz5dedH3uLMgtothEQ+yXm4wksBGafEYGg6+dLrWLvO027SINFuZWuXG8P2ZYqlvTkI3nUUT3Kl2W9eLhRIbvDlAlwBCGdl+YqlJLnXyMyzanbTfzOYvGXnCuLrLIM2wFEGNN9ND161XhVKTduX0XwgKq3kLSYL+FdVEgb/8Aw04v2TtWwWa2GIWZzMFBgxMkHaPjVHD+GWwxXu7RAu5YA3TKSTJB6VWC3IZMj07Lm6Br3a3DozEa+LY5j4ZDQJmPEDptBihn7TDO7pZxF25dJZsqQsZQpDQc2kARERzrV2eG2Vy5bFm2x0zAFiJBOh010386y3eXALmUGQcwZm8IVlYOEkk5tdh0G8U8klSpDwwbu2WYTFF7VrNaRIzEd68QNACFy76ATJ+dEJZshbj9zhi6pqzXbkktqJyssZtI98VnsfgzntfVOE375vZuBQkrqYMNmG2/rT3/AC8zXVIyhVFvMha2M2UrcDNmYCAygQNTFT73PSWlVPv9TM4viGOW4StrDhUklWZvANRDRczCCY1PMV2/cxmVrZayuU5rgysGOuheZlRI38vfTPieHsrbxUuoN1hmPeWNWXxKAAxYLJEwDtvVlri+HGKF03bAe5aytN+yUy6kB9wG3BHmNOVFz8CXc6sVd/iyTc73BgOckGyuQaLJU5IzbSR8aZLg8WWtRi8OSFlVFhSWiOXd+MkgmW3qy1j8E+FXDm9YyJcOQHEQxJZn1C29Vl2EiiT2iwVi5bNu5YzImQMt1vCuvhJ7uBqWJ0O80m8vRD/Z6mi4FhcSNsRbZyCTlsWQokSB7Ay6mfjSy/xe8hKXWRri+0bSBRPoqzTXA8WtNaK28Rh1GjB+9uFWkAbG2NY0+dV8Q4BexNtTYSywJ1fvWGb94SuoIj4ViXaNVQoqDlsxdgu1mIHsjTkCaz3HOJY1na8rYZEttOqan3kCXXUdYq/ivBMRhSvfqqWydXLgovmTyFB4W7gCb5fE2mbKw8VwZSCCD3RAEsZ8ulW4aNJ6o2LNGLrTKvuQtNxHvLgLYMsyF9RegA/dyjQ6QAfdrTThXE8UO4uvYw10BCZ7x4y+GWIusMp9nUemlLrlnClxGOw7AI7Jme2IZizAsRAzrmMTzijuE8ItObU4uwysSxIu282bNmQRmhQuiwABEzXRkUHC1Hf0/o50pJ7y2NVh+L3LjFPotu1IziLmYtruqjUiRuDFAXe0N1Xbv8EzgrlDKkyfaUjykg+g6VbY4bZS5dc31ZgOTKSk5vYI21Y7dBNC28fbzZQ7pBLIVBIXUSEh9AwkEGRqNNK8xvJdaV7suoKrUidniWHLBzhMRbhcrsEICkeyNNSNF3j2RoYoe3xG26t9YuYqrS1thkKmIlVjxaeVO8HfthSDfaQJEqZY6jXlJ0JAgamvOxJYm7ZYAoxUR4vGAZECfAokDm7VaDmt2jD8pWBpiLbMLouYd1W5myrdAdVZApVkPQfCKa8P4iECqQ0AEEscwUz9WJHJl6+XKs7xvB5UZmw1nKrIGKKkHMDnOmwkqR5A0uwHdJnItwGgAayBoJUTPtHpOlVWTxRtY5NdDcYrF4d8qG0oF0GSNNlDFWywTrI6eE0lxfYnB3dbbNbJEgBp89mk0suYB7yobeKuJMeEsrESCAfF7IIEbcoqgcTx1iEdUYBMoJQZsoIXwhCBMxvSi4TdPc3F5I/Da9RpgOxDYfPck3FyNlylkYGPCdJzDynWlDY/G2YJUXUOonUx0ldZ981qcLxlxaVgOUeEsNtDqY5j/c0kbtLbN8Enu2LhvrfYkHWWEjXrpV44E13XRL9ZPU1kSfz97E+GdokuAl0dI3MZlHvIEj4Uv7X8UTIq22DF9AVP9XrsPWtu2KweIDKxtmdyrgg+cgifiaUY7sJZ9pDcyBhKtEHMRIUkSpAO5B9aGppVzGpYZPbZ/VHyW3JIAEknQCnmG4flu2G+8CZ941C9NvnQ3DUHfqxIUK4AXmwI0J98k+4U5xhyosb2rhj3SDHwIrjyWjpxLf35l+Byqty3yEkT0M/nSF+HmT7/ACp5hcD3jhpIUjX48vh861Q4ZhhoblvTStdnrXeEs3Zt6QTGdpMc7BbaW8NnaMx8TKMuYkjTYET8BTL/ACURbNzF4m9eukAxmCrmPKBJaCfKl+Mw+PdhcS1hbJUE5nd7jAEbBUC66Aa9KV4zs/xW9LXcd9XAfwKUbVQ0AAAyJjVqpG9NyOR86RLifZ4Zj9W2QSJd8ikaeLflB+dBcLuYXC3me5ew6qDIFs52mAdMoMEMkeo5UTY7M4S9eVLi3TJJNx3EqoI0Mz0Os/GtXwbsjwtLcPats3jH1hzEiW116DSY5VhYVOPN0y2t438O4iw3afB3SbVpr9645uH6qzuDMe2RoAQNqBtYF7We4nDrubKMzPftrIBPsqs7mtjb4ZgsJe723ZW3dObKVQ6LlBIygqvTfyr2L41cYMuQlTmU6ASIuRs7Eajbzn3Cwwhsl0E88pGGx/aPiJts4w9tVHjK3C7scu4bUSDo3w1G1csPxhbFprb2rb3SIBs2iRmzEDO+aPCAYj7UU5xnEyCytYBhChDOSuipoAUJ3HOdo5zVHEeJ4pRphLV0A5wGb2TbYqHQFIE8gPZjQmszy6a7yW/97fgWm72GS8Bxpsh7uPxIbIxcI1m2NAhMZU1GraTrA61834hwvOFd72KJcGOQJB1HPZdzp7q1OJ43i8jjE27Nq0PC+QXnuKgy5ihN0CSJ0I+ydqW8V7XYLIi20u3IBh8iLBmdPrDvznXbpVHrfws1jeOPxoTXuyVnMmY4gqx3a4k5QYaBk8xGtNcb2OwVpQQskiR3jvEw7hfCRqQhHrtpQd/thYa5Pd32tkqSrd2DoSWCAGADPOiuD9tsPaLhsPedCZUFxmXUkSee52jelpy9WOUsLWyLMX2cwWTvLGCa5bKqwAe93gRkFxbgm5B3yQBvQqdnLYAjAlgzypF0kskAws8v3jG431o3F/4iIcoTCkKNCGue0u2UeHwmJE61H/6kCCPoSwRljvPsRAtn6rUA6/lT0vq/uyblHoge3wUKHy4IN9eAms50DDMqArqsD2iBo43q+5wYFWZcDb8dy0bcRqpa2GVQU21MsdBm51en+KQEzgEkjKT3rez90/V6jTaqj/ii+eRhLWULlVczaAEEaxMAgGNvhR2fn+Q1rwGnDcCSzIMKqqSMpEFFypbZra+HxHVpO2jQdq2tziDoAtswo+yNqx/YjtncvsbT2EgCFaYKg6ZVAAEabVorykzFOMNJmUrC/p/eKbd0KyHQhgT8iaR4nsBhYzYe1ZY+KVuKo3UgRy0JDelGWcbaDZbyweoNJO2PaVLYFrDws+0xJn0862sjimJQUmjOXeG2hee02DVPAFBKLGeXOYMEI2A08vg14d2ftJYw57pGfKC4ZFUiVmGOhkN18/TNN2pZdC7e6TFUL2jLMM6u6nkHy+slWqTz5pqtK+iLPFig7v7mrbD2rZJm2p+5ZUfMgCl9tVuMSy+6d69hiApOo566keuk1SEzNKuw91OGOnbJZMlqlyDThlGxdfc7D86utcLxAOZb7ZTsCU2/mQz8aAazc/5h+Aq+2t4bXm021YR8DViIULt7bvAY6qJ+IIqpsdi1zC0tp+ucM0CI8ILaenlULSXdTNs+/NJruE4mthy2IJVTCnKMwIJGblIiAaHdbGoVq35HG7SYpYW7gLTCTqnfKNd41YHSK63bXDksr4W5bJ0YK6NrrrDIpkZmI16dKa4TtZg4VRiyI+9bvASIEnwHeJ06nrXku8OuMXa/YLmJLeHMJWCcwWHjTocp99Sx6nLvJfM6JS0ruyKhj8JdUXEZ0OoFtmCiCxYECSJ3XcaD4Kn4BaunMl/MW3ByMRyGXu7jfMCZq3tHwfCqtu9YvWhlZBkFy2QZZYywx2O4/CK9hcJg3e4ge0UNwE5WU6PcDa7xGZh6eVdkUl30c05yn3ZHLfDLlqAljOCR4s5RhtPhdRmEa78j0rS4DG3An1ZuWyDBVtRIGsg771l8fhvotsBXfVb6LlzAi4DbNpiJiILnX51LhHHfstifrDlVFa2WkwgYMYkAtmjXlFW7ko3siG8WJ8OLiuUiJChv4gGUn100rUYTChmL3dEbUr+fkNqqxD2rJLuQWOsbe7rrrWfx/HWuAy2RB8682VarkegnS2HPF+NAEpZG2k9KQm9c+/8AIf2pDi+OR4bQ/mP5Cgvpbf8AOb+qh6n5GbR9gxfbbEB2wy27Zyq0u7s2eDl2XLBJI0nrTe4uLe1cZsQqFB/p2xlJAPJixKyNukV87OMvd5fFg4dctw20+pBZj4iPETpsdfdX0O32Sxdt0Z+IZ1nxILFtQ2skczB1HWtzVRpOgSS5oQ9mcNexD3e/xL93FtfDkQEuvjkqBoBA33PM0xwvDhbxF9MztaRVVM7FsxIJeJPnH+wFKu1nEb1u+1q1eZGAWVVgsaL4oE9Rz5VpMZhMli2S5VmjXYnwuNTmk6E7/erz886xzTk/TpTXI7ezalGSS3FvDLVjA3jiMUlmy9xGQF7p8XiGYkAP4pAgAAeEUwxv+JGBtg5cRYYwTCi+ZOugItAcz8qp4bgVdrouk3R9XGck65iwjXeTJ6zRHC+D2EW+VtIAbjTodvCpA16SPWux0lTOPJFxk0ZzG9vsKxds2YnUAW7wDFzLDUDVRGp9JqeI7b4e6wJF5xAQ5LD6CM7MNuZiPWae3ba5l8C6sgaQDIKDvBqTuAo9Kqv2s2HskwGcrnYKFLTabMNBsfD8K5crxdnrlHlv1NRU7pMRN2pwuLHcWrOKY3NG+rCr+8M+YkTlgGNzSnDcJwKrdLWh9W+UxdulXClc+XxCGhwOcFfOtHwSytrDm5AASSwCyW1YxPvmgLnbTh4zKMPiDJMjPbEnY7+4fCrxetXHYW0fi3PWOzuHNx7YwyHKmYHvLsk/WKQ4z9VVhEbxQvCcFavCwVwdsB+8N0sbpA7shcq+LRjqdelTudt7JZTbsXAv28zqWYTyiAPhvXD2xtxcH0c6mbfiHh65up90a09L8RqUfAg+Ati3cZ8Pbt27a2QHIOZy2QswO3MjY86WsiW772rlpFcZfAxtmBka4zg92REFenvo/ifayzcRLf0Y5YUXMzCWiJynkDHMGl545hgzsMGSSRlJuzlEAEGU8UxvpQoeL/JSOVKNL8IqwLW3tlgtsLb7k3WOWRneCuXLJgb60fhrtrvI/wDD6ojfZyqCHdiTG4QKSN5Mb0Hc49hSsfQjMliTemSZ5ZK5/mfC65eHDURriDv94/VfKn2dlP1C9pG5/wAObVu6kqEnSSAA0nMxBEToCuvnTTjE2pEiT0M0o/w8ui5aLC0EJJ1DmCBptA5zWjvWLY1CDN561RKlRyZZ6pWZv/h+YFmJJrGdoOHWmxAzajJ4v3NSoJE6jNG0xpX0u+2h2FfP+0HFktXhnw63RB0a466yJaVE8hptWZRbWzoMc1F7lWD4ZZOde4LNaPjUKgJWAQw18jvzIHnR3/CbBUlEJ9prUATcA10GnIiDOwJjqsHbq2rFhgFkiGP0m9LDodNvIaVNu2at3Y+houWRAvXDoREAkeEa8tT1rn/Tz6yOlcTHw+yO3rIkhmAHIE7em1et3lQgZkjqW1+FUiyjksQTzjUx5a0SFGaIHu0rqRwyYUMRaP8Aqp8Yqw42yP8AUt/1ihHQdB8Kus8NwTjNdFssdJP5DnW0zAVaxSQYYa76qaHxdmy4Pe5sgEkiNNhO4PPlTThS2g7BAiqI+6JHWudoMaECtZCOynVR4pG5BCmYNZnvGuRuG0kxcezeF0MXB10BjQmNH38LDpoOom232PwrywuXIE6bSQM0AieUmqE7R4jTLhVAzAwEvZYAbw+1sczHeZOhphg+NYpyqjD2lEalxeA1EH7fTXly5RXH2cl/mdupfxIYPAvbRlwwykhipzPmLAHKWDJG8c9iPUrA8UW/cZtM5iUZUAzKERiCBsbh3PWjmxd42jlCG7sQqP4eUwXMnb47VDgvB8YpD/VIJznOBsBlMgLppyrvwZYqNSe5x58bbuK2Fl/iVy2JYWgJtt+zQlVOaZbLJJZImleI4tg1LXGt2VcmcyKwYHXVdYEydIinVzs6FU/SXLMCVAQEoFDEouvkSd51NLsXwnh6ObdxWJB1IuDnBUZcvQ8yaUcl912GTE0tdGcxuNwpE95duOdVywQP4iQI56DXyrOYi9mzDkNvOtt2g4ThSXazbCrlWMpIGgEkDlPurG8Tsqp8Iid9T6fnUpSjqpF4R/bt8xhw/s5bKq966NQGy29TETBJECmr4XCKSO6YwYnPvHrXODsjWbRyMfCoJJfcCDART05kb1a/FYJHdJoY3auKazSfX6lU8MVybNVg+zGJDeFcLJJcftPeJ138Q+Hxle4vjmxFnDYlVtrdMd5bM5YzagsCuY6aULhO1OMtjM2DYqAQrIScwgchJk6c67wntB9Jv21Sy1q6s5DdWVTQsSQGzeW3Ouq2+qf9EeWzEuLTFLir1izinyqCwlbZMEBSCcvRuVMOH4LF3bZL4p9IQ+BSYyoxgZPMazOlPW4FfDu+SxduOuUsLrLOpIGUpA115bVL6HibSZWwrNuT3bKZhQFOpHTXyqf7zmqa0lVPDfIQYQYuTGLJ9na3bUyui7jWBH50XxDBcSIC28YD3h8YZVGXzkDQSeXUUFheKoAc9q+pWJi2H56k5TptTI9psNm1uXFgGJsX9dRGy6aKp/nHSpZ5cTrvFy+a/wBnBxl9p3NgDDcP4oWNz6XZzER8QF9nu4Gn4V1sDxSMn0m0QMy9dDDHU251ga79Knhu01lSqd4pzBZZgwVTGoaVmQQdp3oi32kw7Fj31kQQdbgBIjL4RGuuvLSoOfHfx/By68oKMNj7aDv7tq5YtqxNsfalWaPYE6xzoW5gMNIdrFuAxBMOuYCX2DCCVI18vOjb3aeytvOLtljoMgupmMEFp6DoaXr29sguO4bK3sgOpA13aD4vSK6sCzSTeTZnZw8+731uNl4VZWQ9i2VFrMIBBBCgjMykTm1nX7JoY8PtgWALNnPeYRIuZYJEA+OQYOsVEduLBVPqHDrILDKJEQOZ5edW3O2GGObLZuyQIzFSM3MmCNNBtW3jl4nYskPA9xThllcM7rZVYVGzHNK+z4iSTKnMdI5eRpPc4Yvei1lTOyZwpdAQpOjMe7hRkBeN4j3Ufiu1mHfD921l88ZSdMuWIA9uZgCkN3F4PIT3L94x8ZhMhWPfOaYNaWPxY45VFbL6oggtG0zr3ekEnMuga7kXTJ92D7uXKmN/h9vvbaKtsm6gdAGTxZnhde75AMx8vhQFvHYFU/YXO8DSDlTLAAgHxzyO3I0Rb45w62wa3hr+0MGFnX70QdDGx3rXZvoU/UR8F9EbLsiALMDQgsCBHJiOQH4U972kvZp7TWQ1i21tDqqsQSBAgb+/403BHOqJUqOPI7k2T36fr31lu03DbWZWu+ySASQIGYwNeQkitR34XTl7qzXaviiKjd5Za7b5gNk5jnBpTi5Kkwxy0yszqcFswAYDiCwK/ZIImJ600HC8OEJAkyBoEIjvAJHhmYn1rK4rtWpYMtgiNHzXmOdZBy+z4BpGlFP20kKtvDJbUMCIcnSZy+yNJ1neud8Nk/l7+h0S4iL6fgNW6oYjXTyP5CvXQLjAyR7pH40KMapJJRtddCf71at4SAI165ia6Vsccib4JerfGr7OCTmW16QasYkCSNP4aCu8dtqY8ZPlbJ/KtIxuMLeBsmYU6Ddmj4Qaqw+B8cW9GiQddCCCD8vgTXcLxNSNbdwk7HRY94moYm7caRbfuTlPiNzKPOSAT6Ck91RuLqSYyTgFwBpf2Q0eG5oQcykmdwpZZP2W9xo0cDcGZABYnLkgeEggeJtIQ5Y+6QPOsu3Bb7E58cJgsSGvtsNzIEkr+GsaVC52ItMZu4i6xnL4bUbamSzn7IPLQ+pqPZw6v8HZ2s62j+TUtZ7lHZL1vPDlRmtySBMZcxPtKf0aqw/Hsa9poQ5ngIABkI1LAAtqCPeNaUcN7MWbQd7PfG4qnIbjLlzEQAVVdRJ2nyp3wi3eYFb13JlPgFlbcLmBWAGJIgxp79jtbDiW+g5s+WVrWUYIcUuPBNuwuxORTEaaAZiSIiNYJ0AobH4e2zg3zeF9lUsM1pSsAKIgEHn/ALxWjw3DFuZ2uve8JeJum2G1gaJGvibn9sjpAVjh/DF8T2897mWd7ka7QXPn8POr24qkiDalbv0M5irwFs7kezqQxnaCRodj8KyPGipIK9CPUH/cVt+Nd0WhUW2oeVRVygbwSOp3PmazPFOD3byA2lJhnDRuJCEabnntXE1UzvhSxX1C8Oii0tsbRaMxOmRiTB56VX3Xn8o+VWuwW4JC6eEz+4k/Heqrd0EAncgE+/nXOm9ToclyvwNfj8HjcPlFu+HTUgXEGbSCQSgA5RMHerOHcWxOS1cfChgDoyXJMCVPhYAgxpvrQt/tXnhMTbe3cEwyCfeTbeDG2zU/7P8AEcO1tUW/bZhO8ox1JjK3P1NdFt3VeXvmSlinFNv7cjw7Y2UIXEK9piRo4B02zHTai07VYW7+zvJoCTy0zL0PntQnHuEg3UdreYgCHyzzn2o8vn50j4vwC29txlAaIB6RAnWfu/M08a7lyW/l7ZiEVLIohQtmXA0jRoaI5Cd+dFYlRlJyjYHn5H8vnXzrh/Zi4zKq3TbDjcFvulgCARzFPMFwPHWnEYw5JAYk5mGVWC6Op0B06Ca4snDYniSUqUb6X5i47FKWZRlz9o1Nu1byqCo2/AZennNU47DWoU92phwYgcgV6ciKz+MtY1FUfSSVRC0nKI1BKnLGaNTrO1LF7SYp7oKPZvTcMW1BAIQZjADSFIB2rmw8D2u+Od+lHJl4GUGlsa3F4G0M0WkYxIBQEaKYBHvExzivW+ztg74awSRuLaqNhyEQefvrOYTtDjCzA4ZcxHeKSSoRfu6rrvz1plf7UXxbe59CUIQGBF0EIAuZjBUEyAfMRXbi4WePuuW50cOlji4yW4wXgWHzPOGtEAwIzAQYjn109auvdncKm9gRJ2NzYMZ1zdBHqKW8M7W98cyYW8ygBXyMpOc7EEkQNtI9autdqFhZw2IzBgSVXTLE6eMyYI30g1R43/I6lOL6CntBwvDpctrbQDPAADMZYlonM8x7I3+FLmwNtmQZIDBiG2VyoGYIeZBNMeJ8ewl+4fpFu8uQMEgDOPFIDS2npzpc/EsDNsHvygUhvZBWdSEg6iesdTVFjl4lVmgo1S+iBHw1o2bl1VBC+e2aAsgH70j0q88Nt97athV+tnIdI9oqCTPkTryINVXOIYB2ud4bwkeEgAloPhz+kdaJ4ff4bKFfpObKVPhXwyZOU5pjfpua32UhfqIVyX0X9Bg7RXMLbi0UZAQAjDaFWYI1iZ61fwz/ABCa5p9E66rd6CTuuwFZ3j95AAlv2RMA7+tVcK41h8NHgZwQA+YDX70CYOnWrvHUa6nFrUpt9DQ4/wDxEn2cMeXtXdPktUYvtJdxSZO5thWOU67E6CSToPOPnWb4vjrV+4TYVlXkHjN6wTV/Acf3RllzAakbTHnWtFx25mFOpb8jj4NVn6sDwZ+UkAweXtTy5iDRVjDZTmyZhbYFk3B8JfnoV8OpPXlRydqDctu6YMsqBszd4PDzmCnIfhQt3tszaJhxb1GskmNsswNP71LRLqzo1wXJDGyp1kAHoNh7qvw+jgnlQa4hj4oAnXoB7qm1sOQW1/XlWepBj3GcXt5SBPrA/OltriFsAQsnmQFn5ihvoyjYfjRK4YfdHwpisrXFBixAPoDXEvLJLEIAJPeaAgEGBrqdNqMsCAR18/7UPfwaXSEeTPIEgep5CJPpRXiOL32JXeM2EgHEgwT+ztsZgaGW+8TE77mhD2rs5oVcTc0EhSq+KdR4dYiYMdNKacN7PWDBTDAjQyzE/vQcw3ggR7+laHh/BLiwFtqB4SYHh0C7z+8kzpuffT0w+ZZzn5IzPDLt/EGLeHtWydnvG450BbMAQB0PPVaaNwjiF60XGMVPa+rt2hrIAIBLHyjpJp4+Js4cjvr1q3AjKrAtqMugEnQH5UuftnhbKZLQu3SJ8X7NdfM6/KnrUfIXZZMjVKzPYnss6sfpeJuu2+V3Max5x10HlR78CxAURm7ltZZwqZQEA5jlm33gVTY4ribzZsNh1QkR3oTO8ed67v6a6UXa7KXrpzYq8SZmAS7ehbRfQGjHxDhK0r26+/8ARvJw0aqckt+m79+pRedGYglXA5qZExPhbShrdqDFttiCQfTn6UZxTC2rEogMDqSSWImZO3ppWcwXHFRmW74TmyztOvhJ941rDbbQTjXw8iT4YZnW6vtMTzBAP46VmsbxErcdVJChmA05AkCvoysrryYfr4VSeE2+rfGsrElJszKcnRr8VgrdxYuIrj94A1n8f2ItMCbTsh+63jX5+L51oUarbb61hpM1DJKPwsww4fxDCfsXcr/03lfW2/5A1I9t74lMVZtXJ0h1a0566/2FbwnT4VC7YVhDKGHQgEfOlv0ZZZ7dyin9n9UYbh3GMCtxHNnEWiCZAZXTVWHMSd60ycZwNz2cQikz+0BXc/vQKEbsphnH7PIQSPAxXYkbAx8qWYvsGD+zvN/5iqw+K5ay42nFpV9Bz7HLJTlqTXqaXEcKF1D3V22+hiGXXQRtz31rHWeC4lLuf6I6EXXeVg+F0ggFQYhjNC3+xmKQyott5q5VvgR+dUCzxCzsMUv8Llh8EY0cKo8Omknv6/0OeKORpqa28bRqEuXG0e26kAxIPVRlGm2k/Gg+I21fEd3cZ8ly3kf7sLmhInRhlJnSZ8qTf5sx1sENfuARH1iR82UH50TZ7f4mIYYa5p9q3r8mpZNMpua29GOPCzttU78GNsNZtW0ezh89tQS50Gc5Z1WZJDZSI9KYcIuZ7ZzIGYnMcohwTpHwjT3UhTt0ftYPDseo8P5Gr7fbm1qTgQCdSVutrt+6Og+FScX0n+SnYzX+H4DU4NYzFmDZy1xmJVSDOyz5ZdNPtUo4zwzDIulkXD3czBkHbTLppvr0pmO32HyhWwlyByDz+JFDYjtjhDOXDXhIg6qQR0jNVsfdfNfPr9yEuHnT7r+XQiez+HYMRYWEiRkEwSZ0Gmm3pSHiD2bQ+rRFbmVUDrA2O35VpsFxq0bTG2txQ0CLjSYWYG56msdxyypcMSQJ8QG8eXnXZjST1SdnFki/gSplPCcGb7sW1IVmAJAmPTr86Yf8MtjC2WdbefMuY5FJYeLMpEaASBI5gdaPwvaTAIEBw96FEEgJqJO3j31r1/tZgg0phrpHRivIyNm0gxpU5zcnzR0w4dxW8WJb+DW3edStsAokKoAgtOoPu38/SlaMFetJiO1uHbMforFm+0X5ctIj5Vlse8tmAyg6gdKthfSyHEY3GnVDbB8KzJIzwysxAJAJBiCOcjX+1MLvDBah7YLMrqBzEMIzGNcomfT1oDhnaS5Zshe6U6mGM8/xqQ7ZYjMMotDXox3EbFqm3pbWploY3OKkkgu1mmQ09Qf1pRCscwgH3BQT8ahh3Lanc6nlV63QjCfhr+VZOdhF3vFEm04H7zAfhQhXEuYRLSjkSST8JFFYzirXAFCmPdp8ZqsXrsb5Y6UzI34Fw/Op7wkkGNNB6f8AzVHFMcmEcH6OryNM7MAPM7zQlgXApPeONfsmBTHgGBS4zNdHeZYjP4oPlM0m/A3jcVLdWLP864y5pYVF5DubRYj18Ve/4fxHE/tGuR/1bmVf6Vn8BW8tgDQaDoNKmjVhpvm2dfb6fgil6W/uZHBdggB9be57W1A9JaZ+ArQ4Hs1hbUFbakj7Tks3oWmPSjWu6fD8asNyhRS5E55pz+JkhtUGuBQZ0A1n8arNzX3/AK/tVOMZcjZtoP4VpEjF9sHDZmnw5yc07chGv68q+aYq9maSZ1Py0H4Vq+KY4PhwokszSy9D9kDTrqB01pVe7PhVbMxlMsxsQwBkSPf8KypJO2dMm3HSlyB+C9oHsEA+JOY5j3f2rYp2psEA5h+vWsXiOHohO5hgNTyMf3pe9tZMHnVlJPkcjTXM/QaGrENUgwKmhiuc2X5ttedTz1Rn2/XI1MNQMhafxOPMNz2Ij8VNEA0I7RcU/eBX1HiHyDVfNAFoM8q5lqvNFTmgDhUHlQl/hVl/btW2/iVT+Iowj9HnXswoASt2Ywbf/b2wfJY/CqLnYvCH7DD3XLg/7qfxXpP+9BpNrkZi52Gw/wD1R7rhP4zVT9g7PK5eH8y/mtayfOoP8KKQ+0mur+p87v8AC7drN3V13j7xG/kAB86Zf5MV1VnvXQY1y5I+amucb4GZLWVuA+UQahw3GY5QqGySo08/6iYilFO34BLJdPqefsLZG9+//wDr/wDZQd7sjYGz3j72Qf8AbWmupc5ih2Vula2DtJ/yf1ZnB2WsjcXD73P5VRjeH27cBVEcpMx7ya0T2XoDjNthaJCzqJgEmJ1MDU01JrkYl3ubFGBw63HGYW2UbhgCNtNKdvZs2ULhbaga+C2oPppSTCXlQyyOD1AMesxV741r793lJtsACMpgbyS0b+VGqUuaoTUVydl2CvpiJKDu7n3WjxDrHI0VY4fdJ/Zt740+NJeIcKXDJmtSDI1LfMnpXr/GL7qLa3mZgPEVJgeWgFZ1U6E4pmiucNK63Ht2x++4/KoW7+FmO/znoimP6jpWVtcHuuZMyeZ3+etNuH9kX3On6861q8zOlDO5xiytwWrNrvG3YufCvQHkT5Vq8OdAIA8gIFZvhnZBFfvGZid4nT3kda1Fu0BpJrPWzSJl4FTWqm3A9f1+uVdJ861YybnQ1MtQt5vCdeVdL+f4UxFlxudL+LgkAH2TIPvjT86JZp50JimzLE6x8x/vTToD5zxfBG3dBG0kkdW3n/8AnShe0GLdVBUjLcMajXwBQI+NaziuHzJMcvnuD+vKsrxEAYVs8yrBVHT2Sfy/ppSXfVlov9t0Zy5jHaZO5B+FdGAuHXIaYYDhAObOfEoVgo2MnY+ciKbHHAaEj9elOWRLaJOGGUlbPq5mrAaj09/5GpCpiPE7ac/yNTqLcvf+RqdAFGOMJm+6Q3w3+Uj1ogGqsR7Dfwn8K5g/2afwr+ApAX11OlcqJ9oev5UWBbUW6ivNVVjemMtDzXaiPa9KlQBDL51yanUL23qKAIMtVlegqz7VSoApIPPWuEA/ZHwq81C7saABrtkdIqhsDPl+NGpv6D8akaAFw4b51YvDhz+VHCuPsfd+VFIQtv8AB7TjK6yOc7VZhODWLYi2igdAKYW9h7hVV6gDyWANgBXCJ9w3/tU12qFrb1P40wJGuTXTUKAIqZkz5fD/AHmuz51C37I9wrxoAjebTfp+NeJPX8Kje/MfiK8a0I8T5n5UtusEN1yekDr68hvRr0i7Rfsr38A/E0PkOC1SSOcOxHfWiepP4mD7pFZvieB8aaHJ3gZ+gGm/nM/Cjux3st+uVGcT/Z3f4k/9RqJfDZtL9xxEd63AuXpjVUA6kCTB/iJFV2sFaIBa25aBJzDU8ztVvEP2WH/j/wC6tBhvYX+EfhXLKVKy+p8j/9k="/>
          <p:cNvSpPr>
            <a:spLocks noChangeAspect="1" noChangeArrowheads="1"/>
          </p:cNvSpPr>
          <p:nvPr/>
        </p:nvSpPr>
        <p:spPr bwMode="auto">
          <a:xfrm>
            <a:off x="307978" y="-788194"/>
            <a:ext cx="4429125" cy="1885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030" name="Picture 6" descr="http://polpix.sueddeutsche.com/bild/1.1220111.1355495089/860x860/angestellte-fremdfirm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374" y="1383618"/>
            <a:ext cx="6087949" cy="2592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8473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effectLst>
                  <a:outerShdw blurRad="38100" dist="38100" dir="2700000" algn="tl">
                    <a:srgbClr val="000000">
                      <a:alpha val="43137"/>
                    </a:srgbClr>
                  </a:outerShdw>
                </a:effectLst>
              </a:rPr>
              <a:t>Logistik 2.0</a:t>
            </a:r>
          </a:p>
        </p:txBody>
      </p:sp>
      <p:pic>
        <p:nvPicPr>
          <p:cNvPr id="4" name="Grafik 3" descr="Ein Bild, das Zaun, drinnen, Zug, Gebäude enthält.&#10;&#10;Automatisch generierte Beschreibung">
            <a:extLst>
              <a:ext uri="{FF2B5EF4-FFF2-40B4-BE49-F238E27FC236}">
                <a16:creationId xmlns:a16="http://schemas.microsoft.com/office/drawing/2014/main" id="{352448A3-EB4F-4EB5-B2EC-27078E53F9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5900" y="1275606"/>
            <a:ext cx="6372200" cy="3584363"/>
          </a:xfrm>
          <a:prstGeom prst="rect">
            <a:avLst/>
          </a:prstGeom>
        </p:spPr>
      </p:pic>
    </p:spTree>
    <p:extLst>
      <p:ext uri="{BB962C8B-B14F-4D97-AF65-F5344CB8AC3E}">
        <p14:creationId xmlns:p14="http://schemas.microsoft.com/office/powerpoint/2010/main" val="24892827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a:effectLst>
                  <a:outerShdw blurRad="38100" dist="38100" dir="2700000" algn="tl">
                    <a:srgbClr val="000000">
                      <a:alpha val="43137"/>
                    </a:srgbClr>
                  </a:outerShdw>
                </a:effectLst>
              </a:rPr>
              <a:t>Logistik 3.0: </a:t>
            </a:r>
            <a:br>
              <a:rPr lang="de-DE" b="1" dirty="0">
                <a:effectLst>
                  <a:outerShdw blurRad="38100" dist="38100" dir="2700000" algn="tl">
                    <a:srgbClr val="000000">
                      <a:alpha val="43137"/>
                    </a:srgbClr>
                  </a:outerShdw>
                </a:effectLst>
              </a:rPr>
            </a:br>
            <a:r>
              <a:rPr lang="de-DE" b="1" dirty="0">
                <a:effectLst>
                  <a:outerShdw blurRad="38100" dist="38100" dir="2700000" algn="tl">
                    <a:srgbClr val="000000">
                      <a:alpha val="43137"/>
                    </a:srgbClr>
                  </a:outerShdw>
                </a:effectLst>
              </a:rPr>
              <a:t>Neue Wege zum Kunden</a:t>
            </a:r>
          </a:p>
        </p:txBody>
      </p:sp>
      <p:sp>
        <p:nvSpPr>
          <p:cNvPr id="6" name="AutoShape 4" descr="data:image/jpeg;base64,/9j/4AAQSkZJRgABAQAAAQABAAD/2wCEAAkGBxISEBUQDxIVFRUVFg8QFRAQFRUVDxUQFRUWFxUVFRUYHSggGBolHRUVITEhJSktLi4uFx8zODMtNygtLisBCgoKDg0OGhAQGi0lHR0tLS0tLS0tKy0tLS0tLi0tLS0tLS0tLS0tLS0rLS0tLS0tLS0tLS0tLS0tLS0tLS0tLf/AABEIAMcA/gMBIgACEQEDEQH/xAAbAAABBQEBAAAAAAAAAAAAAAACAAEDBAUGB//EAEgQAAIBAgMEBQgGBwUJAQAAAAECAAMRBBIhBRMxUQZBYZGhFCIycYGx0fAHI0JSksEVU2Jyc7LhM3Sz0vEWJEOCk6KjpMKD/8QAGQEBAQEBAQEAAAAAAAAAAAAAAQACAwQF/8QAJBEBAQEAAgEDBQADAAAAAAAAAAERAhIhAzFRBBMiQWEUgfD/2gAMAwEAAhEDEQA/APTMkWST5Y2Weqc3DogyRZZPliyzpObneKDLGyyfJEVmtGK+WCUlnLGKS0YrZIJSWSkYrHRisUglJaKwSkdGKpSCUlorGKzXYYqFIJSWykApNTkzioUgFJcKQCk1OQxUKQCktlIBSOjFQpAKS2UgFJdjimUgFZcKSNkjqxUZJGyS4UkbJHRimywGWW2SRsk1qxTZJGyy4ySNkmtWKbJIikuMkjKy0PTrRZZJaK0+NX0YjtFlklo9pSqxFaLLJcsbLNzk52IssWWS2iyzWjEOWMVk2WIrHRiuUglJYKxisdGK5WCUlgrBKzWjFcrBKyyUgFIys4rFYJSWSkApNSjFYpAKS0UgFJrRiqUgFJaKQCsdWKpSRlJbKQWSWrFMpAKS2UgFI6MU2SRMkuskjZJrVikySNkl1kkTJHRikySJkl1qciKTU5DHokeMIQnyJX0MNHijxBo4EUcCMVDaPaFaK00wG0a0O0VpasR2jZZJaNaOjEdoJWSxiI6ERWCVkxEYia0YgKwSsnKwCsZWcQFYBWWCsErNasVysArLBWCVjoxWKQGWWSsArHRiqUgFJbKwCsdWKjJI2SWysArHVimUkbU5cZZGyx7LFNqcjNOW2WAVjox2ceMIVp83Xtw0e0QEMCaFCBCtHERizTWitCtHtLQC0aHaMRLUGK0K0aIARGtDkOMxNOkhqVqiU0HGpVZUQetmIEdWCIg2nH7V+knBU7rQzYhudPzaIP8AEbiO1QZy+0+nmIrqUGWipt/YlxVABBtvL37gNJuS0dXq5EYieOYHpJiKbBlxFY2IJV6jOrC9yCHuOy9p2mE+kGg39pSqJ2qVdfyPhHKsdYYJlPZ+28NX0o1kJP2CctT8DWJ9gl9lgMREQSJLaAREIysArJTBImtCIrAKyYiCRLRiBlkZWWSIBEdSsVgFZYIgMstSqyQCssssArHVjpwI4jQhPBK9hxDEEQ5uMUoo8e0QGKMyt1Ed0q1qNY+jUUf8skuASvi8bSpC9arTpjnUdU95nnv0mbIxZopiDiGK02yVFV6iU1pv/wARlp6NY2B0Js3ZPOthVNnpiLVBRqiztnq0SUaoFYhSGBYgmwvpxuYyf0zjr2jGdP8AZdMa42k1uqjmrH/xg6zm9p/TFhEv5NQrVj1F8tGkfabsPwTgOnfRo4F6a+YVqqzoQWzWGW+YE6ekJyjLpY9fumusXWPYNsdINs1cMMRQbDUKbDDG1IVXrha7qiHe1ae7axYXyDQHrnN4noVjK9YDEY6hVqmtUwt6lXEVGGJVN4KYLU9LpdrjQTGHTHFk/WOGBWirgUqC1KgokNSzVN2SShAIve2umpmlQ6QB3WqNpVaDivUxgGIwSVrYl0NNnD0AbjISLFAOwRzCgw3RSscG2MDpZaT4jdkVQTST07OUCF+wG3bLdLolWbcbutQY4gM9NS1VH3SqWeqyvTBFMW9LW9xa94A2uFpbr9LKyLROGy09mlqhw503RqVkQ5ddATYHWdJsrbxxr70VKlFMKtWtUr1PJ6Zuy7qhSz1M6JnJq3F8uUgWJ1mtoc/S6M1yu93uH3O6p4gYjPU3LUXcpdfq81wRqCo4i15R2hh3w1eph6pXPTOVihJU3UMCCQDaxHVOs2jg96FTDbQUU8QtLAJQFGlVo56d6rpQekqItNNL1MvEEXNgJW2x0bXE16mKOMsau5dVNEOzLUqDD4c3RlBNTJnACiwYXtxNOXyMc0mI5zd2V0uxVCwWpnX9XW89fYb5l9h9kN+glQI7U8QlQ5qlOiEpNlqOj5MrOGIpktm5gBSSQOFmr0NP1G6cOhGJ31emyMh3SKwanlDBbk5QpueF7TXaUY6zYHTXD4kinU+pqnQK5vTc8kew17CB2XnSkTwna+DNCucOalKowLLUCKctNgBdWLKATx1W9rc9J0ey+mW7elh6uNVlQm9QZwoAFwjvxcaZRp18Zm4Oj1AiARM5fKnVaiVKZR1DpZeKm3xEJKeK62TuHwlKzeOLpEEiQqlbrZYYV+sjujow5EEiFY8x3RpasRkQGElIgES1YiIgESQiAZasb7FuoA+2U62JxA9FE/5m0980ID0Fb0lB9YBnilep510t+kKthXNAVcItUZWawZ2QaaZS4BJDA8RoJvbE6V1Ky0vPwx3xdKT5yoq1Ka3qKApaxFr+23r5zpf9GtTE418RRSkEYUwAWTMCqgEgMthqOGolbpHsOvgsElTKtOlhSagamMMaoqVrUyVXLbUsL342nfjlgr0PF7fWihes1BQouxFcG3qFrnukmF6Q0XRam8oqr2Kl6qqSD+ywBnjGJzYxCtavVBZc1LLTwq0gTluXRFW/mniNRzAJmn0fNXDZRW3GJUHVWoCmzJkyBCykiwOVrlSbjjqY9Kzj2VcXTPCoh9TAwxUB6x3zzd+nFCi+VdnaaZnRkCrpfUkDmO/12u7O+kehVJWnhyGXim8pkgE2BugK6+u/ZM5Vjrdv4Lf4StQChjUpugUmwJI016ufsnjuC6MUKOMFDElFNMoHDLSyHOAy3LizGzj0fyno2E6dYaoARWwoNhem2KO8U8mApGx7JwfSZycQ9dA1Z2qVapcOoo5adLPTNNiLsFRShuo1TrveXG+WpE/0zBa1PDV8MDUFM1KZAW2VHy5LW9IXQgWB48Z5ZWdlYDdsdVByq6lWsM65W1JGbLrYXBsSNZ6dXxebD0aYp098lUI4qVshzLWQUlTKjBgAuUnzeOlzOQ2l0WUsKuKr5GqjMFpJmACKqlSXy6i1u3qlvwcYu0qTUajUqqOtQAOUygsFYB1zef5t1a/WeHPSmceo6jf7rAjr56zodmdH8NVcYdK9QNldsrUV1UfauHOXrse2LHbKoUXeiz1Wy5QfqqeU6Ai31gPXxMd5Vq8ZHP08epJFja4scp111vrpYQ/K20ApueZCtluCe/Sxv2zR2BseniMXUpE2VUqOuZQdAyKBlDaelz6p069EUUWWrlHJUYDuFSandjw4ZsUCQLDUXOY5QrX9E3HHhCOII+yp5ZWDE+oqSPGbHSro4lCkKoqEsXVLZbXuGPHMb8JDgNhUmNO2+JYUjolIAlgDYMdba6GH57hnT9qaVzwCa6LYAkXOgFxzuIeIqVqbZCgBIU3B8wqRcEHNw4G86/8A2Hp7wKHN21Cvu2GpJUM7+iRwPC+l4O1OgLUitSqXW6qButxbMqjXzDox49pPXLeTV48dyOawa1C6K4bV1FQikxCUjaz8bsT52lh6PE306inszCLiEz2dajrVR9ybuhYeba1gDvEutswuCDaZ+wtj1cOzslWmUS7MtRKhYU1ZABTVc12Oe2gPonmJuHZlZKlI06K/8DKzVUFVX3DVSGVVNypouo1Oir7HjfP5MWePD12hk3VPdejkXKMuUBSARp1eqBUzdXu/rOcG2cRTpUxRo0Si0qS5q9YrUuqgPmVVYCxB65WwHS6tVNQGii5GVQ9qm7ckXOQvlJA52trGSud4+W/XqVfs3/6YP/1MfE1cd9gn/pKv+aQVNt48gjJg0vfzhXqM47QDRKk+u4mYK2LIzNjsSpN9EOHy3v8AZ+oGnLSMlWK3+0lQ11o1cfTp3zao9FiW1spJp+ab2FiCfVD2i21sOzb+q+RCimsiUinnEAEC37Q0NuMx6+x6KVA5BqMuZgXbz82rZvqwCxvr18J0a7L8qqAVq1Ql2qgje12tkQFXCl8obk1tLacJWWe7fhhdHul28xvk7Piy1Vkpq5CsBmaxJX0aYsBqoNtZ09fo7jFruGx1QoDZbEg27QDaXNk9GadCsK2feWLMEdbKGIAJFjpoF4C3mjlN2s+YlrAX1sOAmOwuMbD7MdR51eo3ra/vlpaNvtMfWZZaAZdmcdEFhARRwZ5nYQExeluwzjMMaKuEbPTdWbVLqdcy/a0JsOdps3ivGUOQp9BqdN03bXQqErLUvmaz02G6ZQMg8xrjr80aC94+kfQxWRPIgyPvFL/WMwNPK1xZ255dBxnZx5rvy+Q4TBdASKrLWrOyAXWrTKo7MctkyNmygWc368w5TWToVhh9usbW4ulvaMms6WK0u9Tn63Q/CswYqwI+4VRT2lVUAn1iY3STo7Rw6LWo7zNestnctTscNXOicBqBwncWmR0loB0ooTYNXVCRxAelVW/jLaYx8fsChSwj4lFO8Wlv1845c4AcCxvpJ8R0QzNmOJqXLfWJlpikUJJYJlUOrAm4YsTpY3E1dtUrYKqnG1B1ueJslr+E034n2x7VOZr9CcMykK2IUkMFYYit5ptobBhextp2TyryTGtfLTxrWJBamlZluONmHETtOnOKxXlW73tSlSsDT3TlQy9bNkNyb348pyuJq4gXyYvEE/xaw19rTn/kdbj0cfp7y464mlisuJqVS9RL5gXGYVdStww48R4S823EHHEVvbvZQxtF2cvVLM7au7kly59IsTxMoVsPO852PPYtbc2klZFC1XYq17PnItYgnzuB1nV9DAzLRbLiKlJHp03NKnWemGWxZAFBBABGgnAtTnb/AEfV6yghWcUQKl0UkJvi1Ox068o7rTPP1esvJr0+Hbl1ek7QweHxdQ0abeT0xQrXrOu5xDGsVKFKdQKfq8rXY8C1u2S0uieFbzcOtfJ+uq1qhpqOP1ak5qp/e831jSRbFxDGot8x9ZJ987apbq5C/rnL0/WnP2dfV4XhkYG0dh0AKT7sMVajRyuFKMtWqiszrbV7MSD1XMrbS2XSpYjBmigQVMRkamthSyphMY1wnAE3152E3sYLhf4mHPdVSUtrJevg+yvVb/1MQPznTs4LZwtP9Wn4F+EY0E+4v4V+EsWgGWsodwg4IvsVfhM1thUrVQC43jM4KkA0mYa7sWt6V2swYXJ6tJrGCY6lPaOCFanu2Zh6Jzi2e40J4WuQSD6zIv0ZTFVKqDIUz6JorZgVOYdehPfLxjGGoBgGGYBjqRmCZIYBhqb14QMjEK84OqQNCBkV4rxGJs0e8gvHzSWJs0V5DmizRWJs0y9tn+w/vND3PLuaZu2m0o/3jDfzEfnGDFrbR/3at/Cq/wApl121PtmdtY/7vW/hVv5DLbnU+2RxyXTiletRP7Djub+s5irg+ydl0op3qUT2VR4pKQoL1+6ebnPyr2enzzhHmG18F9Y500I0J87gOqYGKoie01cBSOppqTzKrf3SrU2bR/Vp+EfCdPvzjHK+l2u68PdVuASBc2zMdB656D9HNEDD1VzK9q585DdTejR6/D2TqP0fSHCmn4V+EsU0A0AA7ALDwnH1fqO/Hrjt6fo9Lur2yUG8X1zrKnEzmNmemvrnS1vSPrm/p/auP1F8ocSNB+/R/wARZVxwvXw3Y1c/+Fx+csVzw/fpfzrK+I/tqP8A+5/7APznoedcJgkRo0kREEiIwTEERBMRMAmKIwSYjAMgRMAmOTBJhpxtZo+aV88fPObonzRZpXNSR1K+mnfC3Fi5mj5pQTEHr8JIMT2Q7xdat5o15EKkFqwmtGJ7zP20fNpf3jCeNUD85cDyjtg+Yn94wf8AjpNcfeCrW0daNUc6dUf9hlhjrKG18StPD1XYEhadQkILtbKb2EsGuCA3MK1usZgDbxl+tTO6Q0XYU2RS2Vmvl1YA2tp1jSUgj/q3/CZvioDFmnO8JfLpOdkxzz03/Vv+EyB6NX9TU/CZ0+aLND7XGmerY5Yb8abmrpwstveDeF9cRlOHrcjYAcLW6uwTps8bPNTh4zb/AN/pfe/kY2zqLhxek66jV7fCbtR7kmQloJaa48Zx9mOfO8vc9ZtB+/S/xFkNVvrqX7tf/wCIOIqWy6X8+ne19BmvfTtAkVVvr07Er/zUhNsLxeMWkBeCXgcTFoLNIS8EvJYkLwS8hZ4DVJasTF4BeQmpImqRSwakDeSoa8F68FjoM8WeVt5EXnNvEjPGLSHPFmnOlMDEDIg0fNLCsq8FnkOeBmmp7Bcp1ZQ2/jSi07LmBq0iT1AowdR7SAO+TB4hWnTjcusWaumpKzvB3shdoVRNv7R/KDKuaA76TOFeXFi9iZPvJzYfX565qUKmkONu4rF/PGLyoasE1Z1ZWmqQTUlRqsjetJCxeNtoOMzaeLfyixHmbt7NY8dGtfmWVRaV69cXNuchbEa6TnbdbmN9cV89cE1pheWG/ExVccw6/CXC3Mqub4bu+kT4wCY6Yo2zM3qEp1cYb8Zqcv0enjW6+KvFWqFTlPv9s5+njzmDDgOqS1toX1Pq0lapNab420jfGgzCrY3lIDjW5mdJx2MW5XRVatvS0PIyjiccQbCZdbaVRjmZyTctc2vm5yu2K5i/aTrM9a1sehnFAdfdA8sHKZvln7JjjGD7p7h8Z4/u10yNLymLykTP8t/ZbuiGPHI939Zd6PC/5WeXjG8pbkJQOPHI939Yx2ivA3/CfjHvV4+GicQ3L3wRiW5DxlDy8cj+ExHHDt/C0e9GxoeUtyHjHOIPIeMzDjhzI9YMcY8cz4x70bGhvm7I2+blM9toDn890D9I9vz3RnKjY0zXPKAa7cpmnaI6z4n4QTtAfe9lz/lj2o2LxJve2sm8qYdXvmT+kh8t/SN5f83Ee1VrW8qbl4GCcS3LwMyvLvnMIJx/Ye8fCPas7GqcS33ffI2xLcvfMw7Q/e8IJ2j+/wBwl3o2JaolZrxztHtbuHxkTbR7W9oH+aPerYTExjVPyIx2l+0e4fGA20D97vEe38XYmqNIGYw3xx5r7RAbGfu90Zy/i7I81uuA1X89dbmE+M/d7pEcUOyanL+DsB6kj3vOGcSOQkTYkfdE13/g0W+F+rh1jS8ZsQPuqfYfjImxA5Dwg78co900hiuXvibEdvjpM8Yap93xHuBi8mqH7J7Af9Z5O3H5d85NDyj5H+kcYnque+Z4pP1KfUbX8TCs44qw9n9I7x+VnL4XvK2txPcbwxjT8kj3zPZn61bl2aeqMWbQZT6vO48peGcrSGNPh94d/GLyw9o9RmUxbjl8D1flI94OII9n+scgbBxp5/zRvLG++f6TKz9p8YJcdvP2yyBrDGHrc+6IbQ/avx6+uZAPPTu+ELOOZ8fy+dI5A1/Lz1HuLQf0g3PxmOX7e3UdUDN22l1gbXl7Hg3fGONbrbwt3TELc27OA+MbMfvHuIl0ixtjFnn3D4CMcV2zCar2n59sFmJ5x6rG4cV2+IjHE9p+fZMLMfveJg5x1nw4+2PVY3Tiu2RnF9vvmKT64N+zXXjLrB1bLY0c/fIWxi9ndMtjALc49YerTbGjqEFsZ2eMzS+n5Rs45eMchxefFn5JMA4s/elMuIr8ohbOIbmYt+3P3SizQcx5yWNDeHnALnmJRLHmfGNc8++CxvDaj8xqLXy6wf0i58Dw0IHOKKcvt8fh178vkX6Sqc+XKJtpP1nlHilPT4/C78vkP6TbTzz1fZA8bRxj35t7CAYoo3hxn6F58vkJ2g3AsR1a8efUOyC2NuOJ7PVoYoo9INtRnFevv/pAXE259Z4m0eKayI3lh6tPZ89sW+Jt4fPtiilZEDfGC1XTW8eKKCao5Rb2KKSPmNr8Pn1xs3b2fGKKAMV9vV1iDextfhaKKUBNfXj19fVAZrfJiilEbNy/pG1Gunt46xRRRw3M+HxgnT5+e2KKCCzflr3xs/yIoooJaObxopaDxLFFAP/Z"/>
          <p:cNvSpPr>
            <a:spLocks noChangeAspect="1" noChangeArrowheads="1"/>
          </p:cNvSpPr>
          <p:nvPr/>
        </p:nvSpPr>
        <p:spPr bwMode="auto">
          <a:xfrm>
            <a:off x="155575" y="-1222773"/>
            <a:ext cx="4343400" cy="25503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 name="AutoShape 6" descr="data:image/jpeg;base64,/9j/4AAQSkZJRgABAQAAAQABAAD/2wCEAAkGBxISEBUQDxIVFRUVFg8QFRAQFRUVDxUQFRUWFxUVFRUYHSggGBolHRUVITEhJSktLi4uFx8zODMtNygtLisBCgoKDg0OGhAQGi0lHR0tLS0tLS0tKy0tLS0tLi0tLS0tLS0tLS0tLS0rLS0tLS0tLS0tLS0tLS0tLS0tLS0tLf/AABEIAMcA/gMBIgACEQEDEQH/xAAbAAABBQEBAAAAAAAAAAAAAAACAAEDBAUGB//EAEgQAAIBAgMEBQgGBwUJAQAAAAECAAMRBBIhBRMxUQZBYZGhFCIycYGx0fAHI0JSksEVU2Jyc7LhM3Sz0vEWJEOCk6KjpMKD/8QAGQEBAQEBAQEAAAAAAAAAAAAAAQACAwQF/8QAJBEBAQEAAgEDBQADAAAAAAAAAAERAhIhAzFRBBMiQWEUgfD/2gAMAwEAAhEDEQA/APTMkWST5Y2Weqc3DogyRZZPliyzpObneKDLGyyfJEVmtGK+WCUlnLGKS0YrZIJSWSkYrHRisUglJaKwSkdGKpSCUlorGKzXYYqFIJSWykApNTkzioUgFJcKQCk1OQxUKQCktlIBSOjFQpAKS2UgFJdjimUgFZcKSNkjqxUZJGyS4UkbJHRimywGWW2SRsk1qxTZJGyy4ySNkmtWKbJIikuMkjKy0PTrRZZJaK0+NX0YjtFlklo9pSqxFaLLJcsbLNzk52IssWWS2iyzWjEOWMVk2WIrHRiuUglJYKxisdGK5WCUlgrBKzWjFcrBKyyUgFIys4rFYJSWSkApNSjFYpAKS0UgFJrRiqUgFJaKQCsdWKpSRlJbKQWSWrFMpAKS2UgFI6MU2SRMkuskjZJrVikySNkl1kkTJHRikySJkl1qciKTU5DHokeMIQnyJX0MNHijxBo4EUcCMVDaPaFaK00wG0a0O0VpasR2jZZJaNaOjEdoJWSxiI6ERWCVkxEYia0YgKwSsnKwCsZWcQFYBWWCsErNasVysArLBWCVjoxWKQGWWSsArHRiqUgFJbKwCsdWKjJI2SWysArHVimUkbU5cZZGyx7LFNqcjNOW2WAVjox2ceMIVp83Xtw0e0QEMCaFCBCtHERizTWitCtHtLQC0aHaMRLUGK0K0aIARGtDkOMxNOkhqVqiU0HGpVZUQetmIEdWCIg2nH7V+knBU7rQzYhudPzaIP8AEbiO1QZy+0+nmIrqUGWipt/YlxVABBtvL37gNJuS0dXq5EYieOYHpJiKbBlxFY2IJV6jOrC9yCHuOy9p2mE+kGg39pSqJ2qVdfyPhHKsdYYJlPZ+28NX0o1kJP2CctT8DWJ9gl9lgMREQSJLaAREIysArJTBImtCIrAKyYiCRLRiBlkZWWSIBEdSsVgFZYIgMstSqyQCssssArHVjpwI4jQhPBK9hxDEEQ5uMUoo8e0QGKMyt1Ed0q1qNY+jUUf8skuASvi8bSpC9arTpjnUdU95nnv0mbIxZopiDiGK02yVFV6iU1pv/wARlp6NY2B0Js3ZPOthVNnpiLVBRqiztnq0SUaoFYhSGBYgmwvpxuYyf0zjr2jGdP8AZdMa42k1uqjmrH/xg6zm9p/TFhEv5NQrVj1F8tGkfabsPwTgOnfRo4F6a+YVqqzoQWzWGW+YE6ekJyjLpY9fumusXWPYNsdINs1cMMRQbDUKbDDG1IVXrha7qiHe1ae7axYXyDQHrnN4noVjK9YDEY6hVqmtUwt6lXEVGGJVN4KYLU9LpdrjQTGHTHFk/WOGBWirgUqC1KgokNSzVN2SShAIve2umpmlQ6QB3WqNpVaDivUxgGIwSVrYl0NNnD0AbjISLFAOwRzCgw3RSscG2MDpZaT4jdkVQTST07OUCF+wG3bLdLolWbcbutQY4gM9NS1VH3SqWeqyvTBFMW9LW9xa94A2uFpbr9LKyLROGy09mlqhw503RqVkQ5ddATYHWdJsrbxxr70VKlFMKtWtUr1PJ6Zuy7qhSz1M6JnJq3F8uUgWJ1mtoc/S6M1yu93uH3O6p4gYjPU3LUXcpdfq81wRqCo4i15R2hh3w1eph6pXPTOVihJU3UMCCQDaxHVOs2jg96FTDbQUU8QtLAJQFGlVo56d6rpQekqItNNL1MvEEXNgJW2x0bXE16mKOMsau5dVNEOzLUqDD4c3RlBNTJnACiwYXtxNOXyMc0mI5zd2V0uxVCwWpnX9XW89fYb5l9h9kN+glQI7U8QlQ5qlOiEpNlqOj5MrOGIpktm5gBSSQOFmr0NP1G6cOhGJ31emyMh3SKwanlDBbk5QpueF7TXaUY6zYHTXD4kinU+pqnQK5vTc8kew17CB2XnSkTwna+DNCucOalKowLLUCKctNgBdWLKATx1W9rc9J0ey+mW7elh6uNVlQm9QZwoAFwjvxcaZRp18Zm4Oj1AiARM5fKnVaiVKZR1DpZeKm3xEJKeK62TuHwlKzeOLpEEiQqlbrZYYV+sjujow5EEiFY8x3RpasRkQGElIgES1YiIgESQiAZasb7FuoA+2U62JxA9FE/5m0980ID0Fb0lB9YBnilep510t+kKthXNAVcItUZWawZ2QaaZS4BJDA8RoJvbE6V1Ky0vPwx3xdKT5yoq1Ka3qKApaxFr+23r5zpf9GtTE418RRSkEYUwAWTMCqgEgMthqOGolbpHsOvgsElTKtOlhSagamMMaoqVrUyVXLbUsL342nfjlgr0PF7fWihes1BQouxFcG3qFrnukmF6Q0XRam8oqr2Kl6qqSD+ywBnjGJzYxCtavVBZc1LLTwq0gTluXRFW/mniNRzAJmn0fNXDZRW3GJUHVWoCmzJkyBCykiwOVrlSbjjqY9Kzj2VcXTPCoh9TAwxUB6x3zzd+nFCi+VdnaaZnRkCrpfUkDmO/12u7O+kehVJWnhyGXim8pkgE2BugK6+u/ZM5Vjrdv4Lf4StQChjUpugUmwJI016ufsnjuC6MUKOMFDElFNMoHDLSyHOAy3LizGzj0fyno2E6dYaoARWwoNhem2KO8U8mApGx7JwfSZycQ9dA1Z2qVapcOoo5adLPTNNiLsFRShuo1TrveXG+WpE/0zBa1PDV8MDUFM1KZAW2VHy5LW9IXQgWB48Z5ZWdlYDdsdVByq6lWsM65W1JGbLrYXBsSNZ6dXxebD0aYp098lUI4qVshzLWQUlTKjBgAuUnzeOlzOQ2l0WUsKuKr5GqjMFpJmACKqlSXy6i1u3qlvwcYu0qTUajUqqOtQAOUygsFYB1zef5t1a/WeHPSmceo6jf7rAjr56zodmdH8NVcYdK9QNldsrUV1UfauHOXrse2LHbKoUXeiz1Wy5QfqqeU6Ai31gPXxMd5Vq8ZHP08epJFja4scp111vrpYQ/K20ApueZCtluCe/Sxv2zR2BseniMXUpE2VUqOuZQdAyKBlDaelz6p069EUUWWrlHJUYDuFSandjw4ZsUCQLDUXOY5QrX9E3HHhCOII+yp5ZWDE+oqSPGbHSro4lCkKoqEsXVLZbXuGPHMb8JDgNhUmNO2+JYUjolIAlgDYMdba6GH57hnT9qaVzwCa6LYAkXOgFxzuIeIqVqbZCgBIU3B8wqRcEHNw4G86/8A2Hp7wKHN21Cvu2GpJUM7+iRwPC+l4O1OgLUitSqXW6qButxbMqjXzDox49pPXLeTV48dyOawa1C6K4bV1FQikxCUjaz8bsT52lh6PE306inszCLiEz2dajrVR9ybuhYeba1gDvEutswuCDaZ+wtj1cOzslWmUS7MtRKhYU1ZABTVc12Oe2gPonmJuHZlZKlI06K/8DKzVUFVX3DVSGVVNypouo1Oir7HjfP5MWePD12hk3VPdejkXKMuUBSARp1eqBUzdXu/rOcG2cRTpUxRo0Si0qS5q9YrUuqgPmVVYCxB65WwHS6tVNQGii5GVQ9qm7ckXOQvlJA52trGSud4+W/XqVfs3/6YP/1MfE1cd9gn/pKv+aQVNt48gjJg0vfzhXqM47QDRKk+u4mYK2LIzNjsSpN9EOHy3v8AZ+oGnLSMlWK3+0lQ11o1cfTp3zao9FiW1spJp+ab2FiCfVD2i21sOzb+q+RCimsiUinnEAEC37Q0NuMx6+x6KVA5BqMuZgXbz82rZvqwCxvr18J0a7L8qqAVq1Ql2qgje12tkQFXCl8obk1tLacJWWe7fhhdHul28xvk7Piy1Vkpq5CsBmaxJX0aYsBqoNtZ09fo7jFruGx1QoDZbEg27QDaXNk9GadCsK2feWLMEdbKGIAJFjpoF4C3mjlN2s+YlrAX1sOAmOwuMbD7MdR51eo3ra/vlpaNvtMfWZZaAZdmcdEFhARRwZ5nYQExeluwzjMMaKuEbPTdWbVLqdcy/a0JsOdps3ivGUOQp9BqdN03bXQqErLUvmaz02G6ZQMg8xrjr80aC94+kfQxWRPIgyPvFL/WMwNPK1xZ255dBxnZx5rvy+Q4TBdASKrLWrOyAXWrTKo7MctkyNmygWc368w5TWToVhh9usbW4ulvaMms6WK0u9Tn63Q/CswYqwI+4VRT2lVUAn1iY3STo7Rw6LWo7zNestnctTscNXOicBqBwncWmR0loB0ooTYNXVCRxAelVW/jLaYx8fsChSwj4lFO8Wlv1845c4AcCxvpJ8R0QzNmOJqXLfWJlpikUJJYJlUOrAm4YsTpY3E1dtUrYKqnG1B1ueJslr+E034n2x7VOZr9CcMykK2IUkMFYYit5ptobBhextp2TyryTGtfLTxrWJBamlZluONmHETtOnOKxXlW73tSlSsDT3TlQy9bNkNyb348pyuJq4gXyYvEE/xaw19rTn/kdbj0cfp7y464mlisuJqVS9RL5gXGYVdStww48R4S823EHHEVvbvZQxtF2cvVLM7au7kly59IsTxMoVsPO852PPYtbc2klZFC1XYq17PnItYgnzuB1nV9DAzLRbLiKlJHp03NKnWemGWxZAFBBABGgnAtTnb/AEfV6yghWcUQKl0UkJvi1Ox068o7rTPP1esvJr0+Hbl1ek7QweHxdQ0abeT0xQrXrOu5xDGsVKFKdQKfq8rXY8C1u2S0uieFbzcOtfJ+uq1qhpqOP1ak5qp/e831jSRbFxDGot8x9ZJ987apbq5C/rnL0/WnP2dfV4XhkYG0dh0AKT7sMVajRyuFKMtWqiszrbV7MSD1XMrbS2XSpYjBmigQVMRkamthSyphMY1wnAE3152E3sYLhf4mHPdVSUtrJevg+yvVb/1MQPznTs4LZwtP9Wn4F+EY0E+4v4V+EsWgGWsodwg4IvsVfhM1thUrVQC43jM4KkA0mYa7sWt6V2swYXJ6tJrGCY6lPaOCFanu2Zh6Jzi2e40J4WuQSD6zIv0ZTFVKqDIUz6JorZgVOYdehPfLxjGGoBgGGYBjqRmCZIYBhqb14QMjEK84OqQNCBkV4rxGJs0e8gvHzSWJs0V5DmizRWJs0y9tn+w/vND3PLuaZu2m0o/3jDfzEfnGDFrbR/3at/Cq/wApl121PtmdtY/7vW/hVv5DLbnU+2RxyXTiletRP7Djub+s5irg+ydl0op3qUT2VR4pKQoL1+6ebnPyr2enzzhHmG18F9Y500I0J87gOqYGKoie01cBSOppqTzKrf3SrU2bR/Vp+EfCdPvzjHK+l2u68PdVuASBc2zMdB656D9HNEDD1VzK9q585DdTejR6/D2TqP0fSHCmn4V+EsU0A0AA7ALDwnH1fqO/Hrjt6fo9Lur2yUG8X1zrKnEzmNmemvrnS1vSPrm/p/auP1F8ocSNB+/R/wARZVxwvXw3Y1c/+Fx+csVzw/fpfzrK+I/tqP8A+5/7APznoedcJgkRo0kREEiIwTEERBMRMAmKIwSYjAMgRMAmOTBJhpxtZo+aV88fPObonzRZpXNSR1K+mnfC3Fi5mj5pQTEHr8JIMT2Q7xdat5o15EKkFqwmtGJ7zP20fNpf3jCeNUD85cDyjtg+Yn94wf8AjpNcfeCrW0daNUc6dUf9hlhjrKG18StPD1XYEhadQkILtbKb2EsGuCA3MK1usZgDbxl+tTO6Q0XYU2RS2Vmvl1YA2tp1jSUgj/q3/CZvioDFmnO8JfLpOdkxzz03/Vv+EyB6NX9TU/CZ0+aLND7XGmerY5Yb8abmrpwstveDeF9cRlOHrcjYAcLW6uwTps8bPNTh4zb/AN/pfe/kY2zqLhxek66jV7fCbtR7kmQloJaa48Zx9mOfO8vc9ZtB+/S/xFkNVvrqX7tf/wCIOIqWy6X8+ne19BmvfTtAkVVvr07Er/zUhNsLxeMWkBeCXgcTFoLNIS8EvJYkLwS8hZ4DVJasTF4BeQmpImqRSwakDeSoa8F68FjoM8WeVt5EXnNvEjPGLSHPFmnOlMDEDIg0fNLCsq8FnkOeBmmp7Bcp1ZQ2/jSi07LmBq0iT1AowdR7SAO+TB4hWnTjcusWaumpKzvB3shdoVRNv7R/KDKuaA76TOFeXFi9iZPvJzYfX565qUKmkONu4rF/PGLyoasE1Z1ZWmqQTUlRqsjetJCxeNtoOMzaeLfyixHmbt7NY8dGtfmWVRaV69cXNuchbEa6TnbdbmN9cV89cE1pheWG/ExVccw6/CXC3Mqub4bu+kT4wCY6Yo2zM3qEp1cYb8Zqcv0enjW6+KvFWqFTlPv9s5+njzmDDgOqS1toX1Pq0lapNab420jfGgzCrY3lIDjW5mdJx2MW5XRVatvS0PIyjiccQbCZdbaVRjmZyTctc2vm5yu2K5i/aTrM9a1sehnFAdfdA8sHKZvln7JjjGD7p7h8Z4/u10yNLymLykTP8t/ZbuiGPHI939Zd6PC/5WeXjG8pbkJQOPHI939Yx2ivA3/CfjHvV4+GicQ3L3wRiW5DxlDy8cj+ExHHDt/C0e9GxoeUtyHjHOIPIeMzDjhzI9YMcY8cz4x70bGhvm7I2+blM9toDn890D9I9vz3RnKjY0zXPKAa7cpmnaI6z4n4QTtAfe9lz/lj2o2LxJve2sm8qYdXvmT+kh8t/SN5f83Ee1VrW8qbl4GCcS3LwMyvLvnMIJx/Ye8fCPas7GqcS33ffI2xLcvfMw7Q/e8IJ2j+/wBwl3o2JaolZrxztHtbuHxkTbR7W9oH+aPerYTExjVPyIx2l+0e4fGA20D97vEe38XYmqNIGYw3xx5r7RAbGfu90Zy/i7I81uuA1X89dbmE+M/d7pEcUOyanL+DsB6kj3vOGcSOQkTYkfdE13/g0W+F+rh1jS8ZsQPuqfYfjImxA5Dwg78co900hiuXvibEdvjpM8Yap93xHuBi8mqH7J7Af9Z5O3H5d85NDyj5H+kcYnque+Z4pP1KfUbX8TCs44qw9n9I7x+VnL4XvK2txPcbwxjT8kj3zPZn61bl2aeqMWbQZT6vO48peGcrSGNPh94d/GLyw9o9RmUxbjl8D1flI94OII9n+scgbBxp5/zRvLG++f6TKz9p8YJcdvP2yyBrDGHrc+6IbQ/avx6+uZAPPTu+ELOOZ8fy+dI5A1/Lz1HuLQf0g3PxmOX7e3UdUDN22l1gbXl7Hg3fGONbrbwt3TELc27OA+MbMfvHuIl0ixtjFnn3D4CMcV2zCar2n59sFmJ5x6rG4cV2+IjHE9p+fZMLMfveJg5x1nw4+2PVY3Tiu2RnF9vvmKT64N+zXXjLrB1bLY0c/fIWxi9ndMtjALc49YerTbGjqEFsZ2eMzS+n5Rs45eMchxefFn5JMA4s/elMuIr8ohbOIbmYt+3P3SizQcx5yWNDeHnALnmJRLHmfGNc8++CxvDaj8xqLXy6wf0i58Dw0IHOKKcvt8fh178vkX6Sqc+XKJtpP1nlHilPT4/C78vkP6TbTzz1fZA8bRxj35t7CAYoo3hxn6F58vkJ2g3AsR1a8efUOyC2NuOJ7PVoYoo9INtRnFevv/pAXE259Z4m0eKayI3lh6tPZ89sW+Jt4fPtiilZEDfGC1XTW8eKKCao5Rb2KKSPmNr8Pn1xs3b2fGKKAMV9vV1iDextfhaKKUBNfXj19fVAZrfJiilEbNy/pG1Gunt46xRRRw3M+HxgnT5+e2KKCCzflr3xs/yIoooJaObxopaDxLFFAP/Z"/>
          <p:cNvSpPr>
            <a:spLocks noChangeAspect="1" noChangeArrowheads="1"/>
          </p:cNvSpPr>
          <p:nvPr/>
        </p:nvSpPr>
        <p:spPr bwMode="auto">
          <a:xfrm>
            <a:off x="307975" y="-1108473"/>
            <a:ext cx="4343400" cy="25503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032" name="Picture 8" descr="https://www.asme.org/getmedia/05b8b9b4-c3c1-4c1c-9a5d-977693ff773d/Developing_Delivery_Drones_hero.jpg.asp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7275" y="1707654"/>
            <a:ext cx="4343400" cy="255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663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a:effectLst>
                  <a:outerShdw blurRad="38100" dist="38100" dir="2700000" algn="tl">
                    <a:srgbClr val="000000">
                      <a:alpha val="43137"/>
                    </a:srgbClr>
                  </a:outerShdw>
                </a:effectLst>
              </a:rPr>
              <a:t>Logistik 3.0: </a:t>
            </a:r>
            <a:br>
              <a:rPr lang="de-DE" b="1" dirty="0">
                <a:effectLst>
                  <a:outerShdw blurRad="38100" dist="38100" dir="2700000" algn="tl">
                    <a:srgbClr val="000000">
                      <a:alpha val="43137"/>
                    </a:srgbClr>
                  </a:outerShdw>
                </a:effectLst>
              </a:rPr>
            </a:br>
            <a:r>
              <a:rPr lang="de-DE" b="1" dirty="0">
                <a:effectLst>
                  <a:outerShdw blurRad="38100" dist="38100" dir="2700000" algn="tl">
                    <a:srgbClr val="000000">
                      <a:alpha val="43137"/>
                    </a:srgbClr>
                  </a:outerShdw>
                </a:effectLst>
              </a:rPr>
              <a:t>Neue Wege zum Kunden</a:t>
            </a:r>
          </a:p>
        </p:txBody>
      </p:sp>
      <p:sp>
        <p:nvSpPr>
          <p:cNvPr id="6" name="AutoShape 4" descr="data:image/jpeg;base64,/9j/4AAQSkZJRgABAQAAAQABAAD/2wCEAAkGBxISEBUQDxIVFRUVFg8QFRAQFRUVDxUQFRUWFxUVFRUYHSggGBolHRUVITEhJSktLi4uFx8zODMtNygtLisBCgoKDg0OGhAQGi0lHR0tLS0tLS0tKy0tLS0tLi0tLS0tLS0tLS0tLS0rLS0tLS0tLS0tLS0tLS0tLS0tLS0tLf/AABEIAMcA/gMBIgACEQEDEQH/xAAbAAABBQEBAAAAAAAAAAAAAAACAAEDBAUGB//EAEgQAAIBAgMEBQgGBwUJAQAAAAECAAMRBBIhBRMxUQZBYZGhFCIycYGx0fAHI0JSksEVU2Jyc7LhM3Sz0vEWJEOCk6KjpMKD/8QAGQEBAQEBAQEAAAAAAAAAAAAAAQACAwQF/8QAJBEBAQEAAgEDBQADAAAAAAAAAAERAhIhAzFRBBMiQWEUgfD/2gAMAwEAAhEDEQA/APTMkWST5Y2Weqc3DogyRZZPliyzpObneKDLGyyfJEVmtGK+WCUlnLGKS0YrZIJSWSkYrHRisUglJaKwSkdGKpSCUlorGKzXYYqFIJSWykApNTkzioUgFJcKQCk1OQxUKQCktlIBSOjFQpAKS2UgFJdjimUgFZcKSNkjqxUZJGyS4UkbJHRimywGWW2SRsk1qxTZJGyy4ySNkmtWKbJIikuMkjKy0PTrRZZJaK0+NX0YjtFlklo9pSqxFaLLJcsbLNzk52IssWWS2iyzWjEOWMVk2WIrHRiuUglJYKxisdGK5WCUlgrBKzWjFcrBKyyUgFIys4rFYJSWSkApNSjFYpAKS0UgFJrRiqUgFJaKQCsdWKpSRlJbKQWSWrFMpAKS2UgFI6MU2SRMkuskjZJrVikySNkl1kkTJHRikySJkl1qciKTU5DHokeMIQnyJX0MNHijxBo4EUcCMVDaPaFaK00wG0a0O0VpasR2jZZJaNaOjEdoJWSxiI6ERWCVkxEYia0YgKwSsnKwCsZWcQFYBWWCsErNasVysArLBWCVjoxWKQGWWSsArHRiqUgFJbKwCsdWKjJI2SWysArHVimUkbU5cZZGyx7LFNqcjNOW2WAVjox2ceMIVp83Xtw0e0QEMCaFCBCtHERizTWitCtHtLQC0aHaMRLUGK0K0aIARGtDkOMxNOkhqVqiU0HGpVZUQetmIEdWCIg2nH7V+knBU7rQzYhudPzaIP8AEbiO1QZy+0+nmIrqUGWipt/YlxVABBtvL37gNJuS0dXq5EYieOYHpJiKbBlxFY2IJV6jOrC9yCHuOy9p2mE+kGg39pSqJ2qVdfyPhHKsdYYJlPZ+28NX0o1kJP2CctT8DWJ9gl9lgMREQSJLaAREIysArJTBImtCIrAKyYiCRLRiBlkZWWSIBEdSsVgFZYIgMstSqyQCssssArHVjpwI4jQhPBK9hxDEEQ5uMUoo8e0QGKMyt1Ed0q1qNY+jUUf8skuASvi8bSpC9arTpjnUdU95nnv0mbIxZopiDiGK02yVFV6iU1pv/wARlp6NY2B0Js3ZPOthVNnpiLVBRqiztnq0SUaoFYhSGBYgmwvpxuYyf0zjr2jGdP8AZdMa42k1uqjmrH/xg6zm9p/TFhEv5NQrVj1F8tGkfabsPwTgOnfRo4F6a+YVqqzoQWzWGW+YE6ekJyjLpY9fumusXWPYNsdINs1cMMRQbDUKbDDG1IVXrha7qiHe1ae7axYXyDQHrnN4noVjK9YDEY6hVqmtUwt6lXEVGGJVN4KYLU9LpdrjQTGHTHFk/WOGBWirgUqC1KgokNSzVN2SShAIve2umpmlQ6QB3WqNpVaDivUxgGIwSVrYl0NNnD0AbjISLFAOwRzCgw3RSscG2MDpZaT4jdkVQTST07OUCF+wG3bLdLolWbcbutQY4gM9NS1VH3SqWeqyvTBFMW9LW9xa94A2uFpbr9LKyLROGy09mlqhw503RqVkQ5ddATYHWdJsrbxxr70VKlFMKtWtUr1PJ6Zuy7qhSz1M6JnJq3F8uUgWJ1mtoc/S6M1yu93uH3O6p4gYjPU3LUXcpdfq81wRqCo4i15R2hh3w1eph6pXPTOVihJU3UMCCQDaxHVOs2jg96FTDbQUU8QtLAJQFGlVo56d6rpQekqItNNL1MvEEXNgJW2x0bXE16mKOMsau5dVNEOzLUqDD4c3RlBNTJnACiwYXtxNOXyMc0mI5zd2V0uxVCwWpnX9XW89fYb5l9h9kN+glQI7U8QlQ5qlOiEpNlqOj5MrOGIpktm5gBSSQOFmr0NP1G6cOhGJ31emyMh3SKwanlDBbk5QpueF7TXaUY6zYHTXD4kinU+pqnQK5vTc8kew17CB2XnSkTwna+DNCucOalKowLLUCKctNgBdWLKATx1W9rc9J0ey+mW7elh6uNVlQm9QZwoAFwjvxcaZRp18Zm4Oj1AiARM5fKnVaiVKZR1DpZeKm3xEJKeK62TuHwlKzeOLpEEiQqlbrZYYV+sjujow5EEiFY8x3RpasRkQGElIgES1YiIgESQiAZasb7FuoA+2U62JxA9FE/5m0980ID0Fb0lB9YBnilep510t+kKthXNAVcItUZWawZ2QaaZS4BJDA8RoJvbE6V1Ky0vPwx3xdKT5yoq1Ka3qKApaxFr+23r5zpf9GtTE418RRSkEYUwAWTMCqgEgMthqOGolbpHsOvgsElTKtOlhSagamMMaoqVrUyVXLbUsL342nfjlgr0PF7fWihes1BQouxFcG3qFrnukmF6Q0XRam8oqr2Kl6qqSD+ywBnjGJzYxCtavVBZc1LLTwq0gTluXRFW/mniNRzAJmn0fNXDZRW3GJUHVWoCmzJkyBCykiwOVrlSbjjqY9Kzj2VcXTPCoh9TAwxUB6x3zzd+nFCi+VdnaaZnRkCrpfUkDmO/12u7O+kehVJWnhyGXim8pkgE2BugK6+u/ZM5Vjrdv4Lf4StQChjUpugUmwJI016ufsnjuC6MUKOMFDElFNMoHDLSyHOAy3LizGzj0fyno2E6dYaoARWwoNhem2KO8U8mApGx7JwfSZycQ9dA1Z2qVapcOoo5adLPTNNiLsFRShuo1TrveXG+WpE/0zBa1PDV8MDUFM1KZAW2VHy5LW9IXQgWB48Z5ZWdlYDdsdVByq6lWsM65W1JGbLrYXBsSNZ6dXxebD0aYp098lUI4qVshzLWQUlTKjBgAuUnzeOlzOQ2l0WUsKuKr5GqjMFpJmACKqlSXy6i1u3qlvwcYu0qTUajUqqOtQAOUygsFYB1zef5t1a/WeHPSmceo6jf7rAjr56zodmdH8NVcYdK9QNldsrUV1UfauHOXrse2LHbKoUXeiz1Wy5QfqqeU6Ai31gPXxMd5Vq8ZHP08epJFja4scp111vrpYQ/K20ApueZCtluCe/Sxv2zR2BseniMXUpE2VUqOuZQdAyKBlDaelz6p069EUUWWrlHJUYDuFSandjw4ZsUCQLDUXOY5QrX9E3HHhCOII+yp5ZWDE+oqSPGbHSro4lCkKoqEsXVLZbXuGPHMb8JDgNhUmNO2+JYUjolIAlgDYMdba6GH57hnT9qaVzwCa6LYAkXOgFxzuIeIqVqbZCgBIU3B8wqRcEHNw4G86/8A2Hp7wKHN21Cvu2GpJUM7+iRwPC+l4O1OgLUitSqXW6qButxbMqjXzDox49pPXLeTV48dyOawa1C6K4bV1FQikxCUjaz8bsT52lh6PE306inszCLiEz2dajrVR9ybuhYeba1gDvEutswuCDaZ+wtj1cOzslWmUS7MtRKhYU1ZABTVc12Oe2gPonmJuHZlZKlI06K/8DKzVUFVX3DVSGVVNypouo1Oir7HjfP5MWePD12hk3VPdejkXKMuUBSARp1eqBUzdXu/rOcG2cRTpUxRo0Si0qS5q9YrUuqgPmVVYCxB65WwHS6tVNQGii5GVQ9qm7ckXOQvlJA52trGSud4+W/XqVfs3/6YP/1MfE1cd9gn/pKv+aQVNt48gjJg0vfzhXqM47QDRKk+u4mYK2LIzNjsSpN9EOHy3v8AZ+oGnLSMlWK3+0lQ11o1cfTp3zao9FiW1spJp+ab2FiCfVD2i21sOzb+q+RCimsiUinnEAEC37Q0NuMx6+x6KVA5BqMuZgXbz82rZvqwCxvr18J0a7L8qqAVq1Ql2qgje12tkQFXCl8obk1tLacJWWe7fhhdHul28xvk7Piy1Vkpq5CsBmaxJX0aYsBqoNtZ09fo7jFruGx1QoDZbEg27QDaXNk9GadCsK2feWLMEdbKGIAJFjpoF4C3mjlN2s+YlrAX1sOAmOwuMbD7MdR51eo3ra/vlpaNvtMfWZZaAZdmcdEFhARRwZ5nYQExeluwzjMMaKuEbPTdWbVLqdcy/a0JsOdps3ivGUOQp9BqdN03bXQqErLUvmaz02G6ZQMg8xrjr80aC94+kfQxWRPIgyPvFL/WMwNPK1xZ255dBxnZx5rvy+Q4TBdASKrLWrOyAXWrTKo7MctkyNmygWc368w5TWToVhh9usbW4ulvaMms6WK0u9Tn63Q/CswYqwI+4VRT2lVUAn1iY3STo7Rw6LWo7zNestnctTscNXOicBqBwncWmR0loB0ooTYNXVCRxAelVW/jLaYx8fsChSwj4lFO8Wlv1845c4AcCxvpJ8R0QzNmOJqXLfWJlpikUJJYJlUOrAm4YsTpY3E1dtUrYKqnG1B1ueJslr+E034n2x7VOZr9CcMykK2IUkMFYYit5ptobBhextp2TyryTGtfLTxrWJBamlZluONmHETtOnOKxXlW73tSlSsDT3TlQy9bNkNyb348pyuJq4gXyYvEE/xaw19rTn/kdbj0cfp7y464mlisuJqVS9RL5gXGYVdStww48R4S823EHHEVvbvZQxtF2cvVLM7au7kly59IsTxMoVsPO852PPYtbc2klZFC1XYq17PnItYgnzuB1nV9DAzLRbLiKlJHp03NKnWemGWxZAFBBABGgnAtTnb/AEfV6yghWcUQKl0UkJvi1Ox068o7rTPP1esvJr0+Hbl1ek7QweHxdQ0abeT0xQrXrOu5xDGsVKFKdQKfq8rXY8C1u2S0uieFbzcOtfJ+uq1qhpqOP1ak5qp/e831jSRbFxDGot8x9ZJ987apbq5C/rnL0/WnP2dfV4XhkYG0dh0AKT7sMVajRyuFKMtWqiszrbV7MSD1XMrbS2XSpYjBmigQVMRkamthSyphMY1wnAE3152E3sYLhf4mHPdVSUtrJevg+yvVb/1MQPznTs4LZwtP9Wn4F+EY0E+4v4V+EsWgGWsodwg4IvsVfhM1thUrVQC43jM4KkA0mYa7sWt6V2swYXJ6tJrGCY6lPaOCFanu2Zh6Jzi2e40J4WuQSD6zIv0ZTFVKqDIUz6JorZgVOYdehPfLxjGGoBgGGYBjqRmCZIYBhqb14QMjEK84OqQNCBkV4rxGJs0e8gvHzSWJs0V5DmizRWJs0y9tn+w/vND3PLuaZu2m0o/3jDfzEfnGDFrbR/3at/Cq/wApl121PtmdtY/7vW/hVv5DLbnU+2RxyXTiletRP7Djub+s5irg+ydl0op3qUT2VR4pKQoL1+6ebnPyr2enzzhHmG18F9Y500I0J87gOqYGKoie01cBSOppqTzKrf3SrU2bR/Vp+EfCdPvzjHK+l2u68PdVuASBc2zMdB656D9HNEDD1VzK9q585DdTejR6/D2TqP0fSHCmn4V+EsU0A0AA7ALDwnH1fqO/Hrjt6fo9Lur2yUG8X1zrKnEzmNmemvrnS1vSPrm/p/auP1F8ocSNB+/R/wARZVxwvXw3Y1c/+Fx+csVzw/fpfzrK+I/tqP8A+5/7APznoedcJgkRo0kREEiIwTEERBMRMAmKIwSYjAMgRMAmOTBJhpxtZo+aV88fPObonzRZpXNSR1K+mnfC3Fi5mj5pQTEHr8JIMT2Q7xdat5o15EKkFqwmtGJ7zP20fNpf3jCeNUD85cDyjtg+Yn94wf8AjpNcfeCrW0daNUc6dUf9hlhjrKG18StPD1XYEhadQkILtbKb2EsGuCA3MK1usZgDbxl+tTO6Q0XYU2RS2Vmvl1YA2tp1jSUgj/q3/CZvioDFmnO8JfLpOdkxzz03/Vv+EyB6NX9TU/CZ0+aLND7XGmerY5Yb8abmrpwstveDeF9cRlOHrcjYAcLW6uwTps8bPNTh4zb/AN/pfe/kY2zqLhxek66jV7fCbtR7kmQloJaa48Zx9mOfO8vc9ZtB+/S/xFkNVvrqX7tf/wCIOIqWy6X8+ne19BmvfTtAkVVvr07Er/zUhNsLxeMWkBeCXgcTFoLNIS8EvJYkLwS8hZ4DVJasTF4BeQmpImqRSwakDeSoa8F68FjoM8WeVt5EXnNvEjPGLSHPFmnOlMDEDIg0fNLCsq8FnkOeBmmp7Bcp1ZQ2/jSi07LmBq0iT1AowdR7SAO+TB4hWnTjcusWaumpKzvB3shdoVRNv7R/KDKuaA76TOFeXFi9iZPvJzYfX565qUKmkONu4rF/PGLyoasE1Z1ZWmqQTUlRqsjetJCxeNtoOMzaeLfyixHmbt7NY8dGtfmWVRaV69cXNuchbEa6TnbdbmN9cV89cE1pheWG/ExVccw6/CXC3Mqub4bu+kT4wCY6Yo2zM3qEp1cYb8Zqcv0enjW6+KvFWqFTlPv9s5+njzmDDgOqS1toX1Pq0lapNab420jfGgzCrY3lIDjW5mdJx2MW5XRVatvS0PIyjiccQbCZdbaVRjmZyTctc2vm5yu2K5i/aTrM9a1sehnFAdfdA8sHKZvln7JjjGD7p7h8Z4/u10yNLymLykTP8t/ZbuiGPHI939Zd6PC/5WeXjG8pbkJQOPHI939Yx2ivA3/CfjHvV4+GicQ3L3wRiW5DxlDy8cj+ExHHDt/C0e9GxoeUtyHjHOIPIeMzDjhzI9YMcY8cz4x70bGhvm7I2+blM9toDn890D9I9vz3RnKjY0zXPKAa7cpmnaI6z4n4QTtAfe9lz/lj2o2LxJve2sm8qYdXvmT+kh8t/SN5f83Ee1VrW8qbl4GCcS3LwMyvLvnMIJx/Ye8fCPas7GqcS33ffI2xLcvfMw7Q/e8IJ2j+/wBwl3o2JaolZrxztHtbuHxkTbR7W9oH+aPerYTExjVPyIx2l+0e4fGA20D97vEe38XYmqNIGYw3xx5r7RAbGfu90Zy/i7I81uuA1X89dbmE+M/d7pEcUOyanL+DsB6kj3vOGcSOQkTYkfdE13/g0W+F+rh1jS8ZsQPuqfYfjImxA5Dwg78co900hiuXvibEdvjpM8Yap93xHuBi8mqH7J7Af9Z5O3H5d85NDyj5H+kcYnque+Z4pP1KfUbX8TCs44qw9n9I7x+VnL4XvK2txPcbwxjT8kj3zPZn61bl2aeqMWbQZT6vO48peGcrSGNPh94d/GLyw9o9RmUxbjl8D1flI94OII9n+scgbBxp5/zRvLG++f6TKz9p8YJcdvP2yyBrDGHrc+6IbQ/avx6+uZAPPTu+ELOOZ8fy+dI5A1/Lz1HuLQf0g3PxmOX7e3UdUDN22l1gbXl7Hg3fGONbrbwt3TELc27OA+MbMfvHuIl0ixtjFnn3D4CMcV2zCar2n59sFmJ5x6rG4cV2+IjHE9p+fZMLMfveJg5x1nw4+2PVY3Tiu2RnF9vvmKT64N+zXXjLrB1bLY0c/fIWxi9ndMtjALc49YerTbGjqEFsZ2eMzS+n5Rs45eMchxefFn5JMA4s/elMuIr8ohbOIbmYt+3P3SizQcx5yWNDeHnALnmJRLHmfGNc8++CxvDaj8xqLXy6wf0i58Dw0IHOKKcvt8fh178vkX6Sqc+XKJtpP1nlHilPT4/C78vkP6TbTzz1fZA8bRxj35t7CAYoo3hxn6F58vkJ2g3AsR1a8efUOyC2NuOJ7PVoYoo9INtRnFevv/pAXE259Z4m0eKayI3lh6tPZ89sW+Jt4fPtiilZEDfGC1XTW8eKKCao5Rb2KKSPmNr8Pn1xs3b2fGKKAMV9vV1iDextfhaKKUBNfXj19fVAZrfJiilEbNy/pG1Gunt46xRRRw3M+HxgnT5+e2KKCCzflr3xs/yIoooJaObxopaDxLFFAP/Z"/>
          <p:cNvSpPr>
            <a:spLocks noChangeAspect="1" noChangeArrowheads="1"/>
          </p:cNvSpPr>
          <p:nvPr/>
        </p:nvSpPr>
        <p:spPr bwMode="auto">
          <a:xfrm>
            <a:off x="155575" y="-1222773"/>
            <a:ext cx="4343400" cy="25503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7" name="AutoShape 6" descr="data:image/jpeg;base64,/9j/4AAQSkZJRgABAQAAAQABAAD/2wCEAAkGBxISEBUQDxIVFRUVFg8QFRAQFRUVDxUQFRUWFxUVFRUYHSggGBolHRUVITEhJSktLi4uFx8zODMtNygtLisBCgoKDg0OGhAQGi0lHR0tLS0tLS0tKy0tLS0tLi0tLS0tLS0tLS0tLS0rLS0tLS0tLS0tLS0tLS0tLS0tLS0tLf/AABEIAMcA/gMBIgACEQEDEQH/xAAbAAABBQEBAAAAAAAAAAAAAAACAAEDBAUGB//EAEgQAAIBAgMEBQgGBwUJAQAAAAECAAMRBBIhBRMxUQZBYZGhFCIycYGx0fAHI0JSksEVU2Jyc7LhM3Sz0vEWJEOCk6KjpMKD/8QAGQEBAQEBAQEAAAAAAAAAAAAAAQACAwQF/8QAJBEBAQEAAgEDBQADAAAAAAAAAAERAhIhAzFRBBMiQWEUgfD/2gAMAwEAAhEDEQA/APTMkWST5Y2Weqc3DogyRZZPliyzpObneKDLGyyfJEVmtGK+WCUlnLGKS0YrZIJSWSkYrHRisUglJaKwSkdGKpSCUlorGKzXYYqFIJSWykApNTkzioUgFJcKQCk1OQxUKQCktlIBSOjFQpAKS2UgFJdjimUgFZcKSNkjqxUZJGyS4UkbJHRimywGWW2SRsk1qxTZJGyy4ySNkmtWKbJIikuMkjKy0PTrRZZJaK0+NX0YjtFlklo9pSqxFaLLJcsbLNzk52IssWWS2iyzWjEOWMVk2WIrHRiuUglJYKxisdGK5WCUlgrBKzWjFcrBKyyUgFIys4rFYJSWSkApNSjFYpAKS0UgFJrRiqUgFJaKQCsdWKpSRlJbKQWSWrFMpAKS2UgFI6MU2SRMkuskjZJrVikySNkl1kkTJHRikySJkl1qciKTU5DHokeMIQnyJX0MNHijxBo4EUcCMVDaPaFaK00wG0a0O0VpasR2jZZJaNaOjEdoJWSxiI6ERWCVkxEYia0YgKwSsnKwCsZWcQFYBWWCsErNasVysArLBWCVjoxWKQGWWSsArHRiqUgFJbKwCsdWKjJI2SWysArHVimUkbU5cZZGyx7LFNqcjNOW2WAVjox2ceMIVp83Xtw0e0QEMCaFCBCtHERizTWitCtHtLQC0aHaMRLUGK0K0aIARGtDkOMxNOkhqVqiU0HGpVZUQetmIEdWCIg2nH7V+knBU7rQzYhudPzaIP8AEbiO1QZy+0+nmIrqUGWipt/YlxVABBtvL37gNJuS0dXq5EYieOYHpJiKbBlxFY2IJV6jOrC9yCHuOy9p2mE+kGg39pSqJ2qVdfyPhHKsdYYJlPZ+28NX0o1kJP2CctT8DWJ9gl9lgMREQSJLaAREIysArJTBImtCIrAKyYiCRLRiBlkZWWSIBEdSsVgFZYIgMstSqyQCssssArHVjpwI4jQhPBK9hxDEEQ5uMUoo8e0QGKMyt1Ed0q1qNY+jUUf8skuASvi8bSpC9arTpjnUdU95nnv0mbIxZopiDiGK02yVFV6iU1pv/wARlp6NY2B0Js3ZPOthVNnpiLVBRqiztnq0SUaoFYhSGBYgmwvpxuYyf0zjr2jGdP8AZdMa42k1uqjmrH/xg6zm9p/TFhEv5NQrVj1F8tGkfabsPwTgOnfRo4F6a+YVqqzoQWzWGW+YE6ekJyjLpY9fumusXWPYNsdINs1cMMRQbDUKbDDG1IVXrha7qiHe1ae7axYXyDQHrnN4noVjK9YDEY6hVqmtUwt6lXEVGGJVN4KYLU9LpdrjQTGHTHFk/WOGBWirgUqC1KgokNSzVN2SShAIve2umpmlQ6QB3WqNpVaDivUxgGIwSVrYl0NNnD0AbjISLFAOwRzCgw3RSscG2MDpZaT4jdkVQTST07OUCF+wG3bLdLolWbcbutQY4gM9NS1VH3SqWeqyvTBFMW9LW9xa94A2uFpbr9LKyLROGy09mlqhw503RqVkQ5ddATYHWdJsrbxxr70VKlFMKtWtUr1PJ6Zuy7qhSz1M6JnJq3F8uUgWJ1mtoc/S6M1yu93uH3O6p4gYjPU3LUXcpdfq81wRqCo4i15R2hh3w1eph6pXPTOVihJU3UMCCQDaxHVOs2jg96FTDbQUU8QtLAJQFGlVo56d6rpQekqItNNL1MvEEXNgJW2x0bXE16mKOMsau5dVNEOzLUqDD4c3RlBNTJnACiwYXtxNOXyMc0mI5zd2V0uxVCwWpnX9XW89fYb5l9h9kN+glQI7U8QlQ5qlOiEpNlqOj5MrOGIpktm5gBSSQOFmr0NP1G6cOhGJ31emyMh3SKwanlDBbk5QpueF7TXaUY6zYHTXD4kinU+pqnQK5vTc8kew17CB2XnSkTwna+DNCucOalKowLLUCKctNgBdWLKATx1W9rc9J0ey+mW7elh6uNVlQm9QZwoAFwjvxcaZRp18Zm4Oj1AiARM5fKnVaiVKZR1DpZeKm3xEJKeK62TuHwlKzeOLpEEiQqlbrZYYV+sjujow5EEiFY8x3RpasRkQGElIgES1YiIgESQiAZasb7FuoA+2U62JxA9FE/5m0980ID0Fb0lB9YBnilep510t+kKthXNAVcItUZWawZ2QaaZS4BJDA8RoJvbE6V1Ky0vPwx3xdKT5yoq1Ka3qKApaxFr+23r5zpf9GtTE418RRSkEYUwAWTMCqgEgMthqOGolbpHsOvgsElTKtOlhSagamMMaoqVrUyVXLbUsL342nfjlgr0PF7fWihes1BQouxFcG3qFrnukmF6Q0XRam8oqr2Kl6qqSD+ywBnjGJzYxCtavVBZc1LLTwq0gTluXRFW/mniNRzAJmn0fNXDZRW3GJUHVWoCmzJkyBCykiwOVrlSbjjqY9Kzj2VcXTPCoh9TAwxUB6x3zzd+nFCi+VdnaaZnRkCrpfUkDmO/12u7O+kehVJWnhyGXim8pkgE2BugK6+u/ZM5Vjrdv4Lf4StQChjUpugUmwJI016ufsnjuC6MUKOMFDElFNMoHDLSyHOAy3LizGzj0fyno2E6dYaoARWwoNhem2KO8U8mApGx7JwfSZycQ9dA1Z2qVapcOoo5adLPTNNiLsFRShuo1TrveXG+WpE/0zBa1PDV8MDUFM1KZAW2VHy5LW9IXQgWB48Z5ZWdlYDdsdVByq6lWsM65W1JGbLrYXBsSNZ6dXxebD0aYp098lUI4qVshzLWQUlTKjBgAuUnzeOlzOQ2l0WUsKuKr5GqjMFpJmACKqlSXy6i1u3qlvwcYu0qTUajUqqOtQAOUygsFYB1zef5t1a/WeHPSmceo6jf7rAjr56zodmdH8NVcYdK9QNldsrUV1UfauHOXrse2LHbKoUXeiz1Wy5QfqqeU6Ai31gPXxMd5Vq8ZHP08epJFja4scp111vrpYQ/K20ApueZCtluCe/Sxv2zR2BseniMXUpE2VUqOuZQdAyKBlDaelz6p069EUUWWrlHJUYDuFSandjw4ZsUCQLDUXOY5QrX9E3HHhCOII+yp5ZWDE+oqSPGbHSro4lCkKoqEsXVLZbXuGPHMb8JDgNhUmNO2+JYUjolIAlgDYMdba6GH57hnT9qaVzwCa6LYAkXOgFxzuIeIqVqbZCgBIU3B8wqRcEHNw4G86/8A2Hp7wKHN21Cvu2GpJUM7+iRwPC+l4O1OgLUitSqXW6qButxbMqjXzDox49pPXLeTV48dyOawa1C6K4bV1FQikxCUjaz8bsT52lh6PE306inszCLiEz2dajrVR9ybuhYeba1gDvEutswuCDaZ+wtj1cOzslWmUS7MtRKhYU1ZABTVc12Oe2gPonmJuHZlZKlI06K/8DKzVUFVX3DVSGVVNypouo1Oir7HjfP5MWePD12hk3VPdejkXKMuUBSARp1eqBUzdXu/rOcG2cRTpUxRo0Si0qS5q9YrUuqgPmVVYCxB65WwHS6tVNQGii5GVQ9qm7ckXOQvlJA52trGSud4+W/XqVfs3/6YP/1MfE1cd9gn/pKv+aQVNt48gjJg0vfzhXqM47QDRKk+u4mYK2LIzNjsSpN9EOHy3v8AZ+oGnLSMlWK3+0lQ11o1cfTp3zao9FiW1spJp+ab2FiCfVD2i21sOzb+q+RCimsiUinnEAEC37Q0NuMx6+x6KVA5BqMuZgXbz82rZvqwCxvr18J0a7L8qqAVq1Ql2qgje12tkQFXCl8obk1tLacJWWe7fhhdHul28xvk7Piy1Vkpq5CsBmaxJX0aYsBqoNtZ09fo7jFruGx1QoDZbEg27QDaXNk9GadCsK2feWLMEdbKGIAJFjpoF4C3mjlN2s+YlrAX1sOAmOwuMbD7MdR51eo3ra/vlpaNvtMfWZZaAZdmcdEFhARRwZ5nYQExeluwzjMMaKuEbPTdWbVLqdcy/a0JsOdps3ivGUOQp9BqdN03bXQqErLUvmaz02G6ZQMg8xrjr80aC94+kfQxWRPIgyPvFL/WMwNPK1xZ255dBxnZx5rvy+Q4TBdASKrLWrOyAXWrTKo7MctkyNmygWc368w5TWToVhh9usbW4ulvaMms6WK0u9Tn63Q/CswYqwI+4VRT2lVUAn1iY3STo7Rw6LWo7zNestnctTscNXOicBqBwncWmR0loB0ooTYNXVCRxAelVW/jLaYx8fsChSwj4lFO8Wlv1845c4AcCxvpJ8R0QzNmOJqXLfWJlpikUJJYJlUOrAm4YsTpY3E1dtUrYKqnG1B1ueJslr+E034n2x7VOZr9CcMykK2IUkMFYYit5ptobBhextp2TyryTGtfLTxrWJBamlZluONmHETtOnOKxXlW73tSlSsDT3TlQy9bNkNyb348pyuJq4gXyYvEE/xaw19rTn/kdbj0cfp7y464mlisuJqVS9RL5gXGYVdStww48R4S823EHHEVvbvZQxtF2cvVLM7au7kly59IsTxMoVsPO852PPYtbc2klZFC1XYq17PnItYgnzuB1nV9DAzLRbLiKlJHp03NKnWemGWxZAFBBABGgnAtTnb/AEfV6yghWcUQKl0UkJvi1Ox068o7rTPP1esvJr0+Hbl1ek7QweHxdQ0abeT0xQrXrOu5xDGsVKFKdQKfq8rXY8C1u2S0uieFbzcOtfJ+uq1qhpqOP1ak5qp/e831jSRbFxDGot8x9ZJ987apbq5C/rnL0/WnP2dfV4XhkYG0dh0AKT7sMVajRyuFKMtWqiszrbV7MSD1XMrbS2XSpYjBmigQVMRkamthSyphMY1wnAE3152E3sYLhf4mHPdVSUtrJevg+yvVb/1MQPznTs4LZwtP9Wn4F+EY0E+4v4V+EsWgGWsodwg4IvsVfhM1thUrVQC43jM4KkA0mYa7sWt6V2swYXJ6tJrGCY6lPaOCFanu2Zh6Jzi2e40J4WuQSD6zIv0ZTFVKqDIUz6JorZgVOYdehPfLxjGGoBgGGYBjqRmCZIYBhqb14QMjEK84OqQNCBkV4rxGJs0e8gvHzSWJs0V5DmizRWJs0y9tn+w/vND3PLuaZu2m0o/3jDfzEfnGDFrbR/3at/Cq/wApl121PtmdtY/7vW/hVv5DLbnU+2RxyXTiletRP7Djub+s5irg+ydl0op3qUT2VR4pKQoL1+6ebnPyr2enzzhHmG18F9Y500I0J87gOqYGKoie01cBSOppqTzKrf3SrU2bR/Vp+EfCdPvzjHK+l2u68PdVuASBc2zMdB656D9HNEDD1VzK9q585DdTejR6/D2TqP0fSHCmn4V+EsU0A0AA7ALDwnH1fqO/Hrjt6fo9Lur2yUG8X1zrKnEzmNmemvrnS1vSPrm/p/auP1F8ocSNB+/R/wARZVxwvXw3Y1c/+Fx+csVzw/fpfzrK+I/tqP8A+5/7APznoedcJgkRo0kREEiIwTEERBMRMAmKIwSYjAMgRMAmOTBJhpxtZo+aV88fPObonzRZpXNSR1K+mnfC3Fi5mj5pQTEHr8JIMT2Q7xdat5o15EKkFqwmtGJ7zP20fNpf3jCeNUD85cDyjtg+Yn94wf8AjpNcfeCrW0daNUc6dUf9hlhjrKG18StPD1XYEhadQkILtbKb2EsGuCA3MK1usZgDbxl+tTO6Q0XYU2RS2Vmvl1YA2tp1jSUgj/q3/CZvioDFmnO8JfLpOdkxzz03/Vv+EyB6NX9TU/CZ0+aLND7XGmerY5Yb8abmrpwstveDeF9cRlOHrcjYAcLW6uwTps8bPNTh4zb/AN/pfe/kY2zqLhxek66jV7fCbtR7kmQloJaa48Zx9mOfO8vc9ZtB+/S/xFkNVvrqX7tf/wCIOIqWy6X8+ne19BmvfTtAkVVvr07Er/zUhNsLxeMWkBeCXgcTFoLNIS8EvJYkLwS8hZ4DVJasTF4BeQmpImqRSwakDeSoa8F68FjoM8WeVt5EXnNvEjPGLSHPFmnOlMDEDIg0fNLCsq8FnkOeBmmp7Bcp1ZQ2/jSi07LmBq0iT1AowdR7SAO+TB4hWnTjcusWaumpKzvB3shdoVRNv7R/KDKuaA76TOFeXFi9iZPvJzYfX565qUKmkONu4rF/PGLyoasE1Z1ZWmqQTUlRqsjetJCxeNtoOMzaeLfyixHmbt7NY8dGtfmWVRaV69cXNuchbEa6TnbdbmN9cV89cE1pheWG/ExVccw6/CXC3Mqub4bu+kT4wCY6Yo2zM3qEp1cYb8Zqcv0enjW6+KvFWqFTlPv9s5+njzmDDgOqS1toX1Pq0lapNab420jfGgzCrY3lIDjW5mdJx2MW5XRVatvS0PIyjiccQbCZdbaVRjmZyTctc2vm5yu2K5i/aTrM9a1sehnFAdfdA8sHKZvln7JjjGD7p7h8Z4/u10yNLymLykTP8t/ZbuiGPHI939Zd6PC/5WeXjG8pbkJQOPHI939Yx2ivA3/CfjHvV4+GicQ3L3wRiW5DxlDy8cj+ExHHDt/C0e9GxoeUtyHjHOIPIeMzDjhzI9YMcY8cz4x70bGhvm7I2+blM9toDn890D9I9vz3RnKjY0zXPKAa7cpmnaI6z4n4QTtAfe9lz/lj2o2LxJve2sm8qYdXvmT+kh8t/SN5f83Ee1VrW8qbl4GCcS3LwMyvLvnMIJx/Ye8fCPas7GqcS33ffI2xLcvfMw7Q/e8IJ2j+/wBwl3o2JaolZrxztHtbuHxkTbR7W9oH+aPerYTExjVPyIx2l+0e4fGA20D97vEe38XYmqNIGYw3xx5r7RAbGfu90Zy/i7I81uuA1X89dbmE+M/d7pEcUOyanL+DsB6kj3vOGcSOQkTYkfdE13/g0W+F+rh1jS8ZsQPuqfYfjImxA5Dwg78co900hiuXvibEdvjpM8Yap93xHuBi8mqH7J7Af9Z5O3H5d85NDyj5H+kcYnque+Z4pP1KfUbX8TCs44qw9n9I7x+VnL4XvK2txPcbwxjT8kj3zPZn61bl2aeqMWbQZT6vO48peGcrSGNPh94d/GLyw9o9RmUxbjl8D1flI94OII9n+scgbBxp5/zRvLG++f6TKz9p8YJcdvP2yyBrDGHrc+6IbQ/avx6+uZAPPTu+ELOOZ8fy+dI5A1/Lz1HuLQf0g3PxmOX7e3UdUDN22l1gbXl7Hg3fGONbrbwt3TELc27OA+MbMfvHuIl0ixtjFnn3D4CMcV2zCar2n59sFmJ5x6rG4cV2+IjHE9p+fZMLMfveJg5x1nw4+2PVY3Tiu2RnF9vvmKT64N+zXXjLrB1bLY0c/fIWxi9ndMtjALc49YerTbGjqEFsZ2eMzS+n5Rs45eMchxefFn5JMA4s/elMuIr8ohbOIbmYt+3P3SizQcx5yWNDeHnALnmJRLHmfGNc8++CxvDaj8xqLXy6wf0i58Dw0IHOKKcvt8fh178vkX6Sqc+XKJtpP1nlHilPT4/C78vkP6TbTzz1fZA8bRxj35t7CAYoo3hxn6F58vkJ2g3AsR1a8efUOyC2NuOJ7PVoYoo9INtRnFevv/pAXE259Z4m0eKayI3lh6tPZ89sW+Jt4fPtiilZEDfGC1XTW8eKKCao5Rb2KKSPmNr8Pn1xs3b2fGKKAMV9vV1iDextfhaKKUBNfXj19fVAZrfJiilEbNy/pG1Gunt46xRRRw3M+HxgnT5+e2KKCCzflr3xs/yIoooJaObxopaDxLFFAP/Z"/>
          <p:cNvSpPr>
            <a:spLocks noChangeAspect="1" noChangeArrowheads="1"/>
          </p:cNvSpPr>
          <p:nvPr/>
        </p:nvSpPr>
        <p:spPr bwMode="auto">
          <a:xfrm>
            <a:off x="307975" y="-1108473"/>
            <a:ext cx="4343400" cy="25503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8" name="Grafik 7"/>
          <p:cNvPicPr>
            <a:picLocks noChangeAspect="1"/>
          </p:cNvPicPr>
          <p:nvPr/>
        </p:nvPicPr>
        <p:blipFill rotWithShape="1">
          <a:blip r:embed="rId2"/>
          <a:srcRect t="23208" r="15601"/>
          <a:stretch/>
        </p:blipFill>
        <p:spPr>
          <a:xfrm>
            <a:off x="1358162" y="1556148"/>
            <a:ext cx="6620914" cy="3437046"/>
          </a:xfrm>
          <a:prstGeom prst="rect">
            <a:avLst/>
          </a:prstGeom>
        </p:spPr>
      </p:pic>
      <p:pic>
        <p:nvPicPr>
          <p:cNvPr id="5" name="Grafik 4">
            <a:extLst>
              <a:ext uri="{FF2B5EF4-FFF2-40B4-BE49-F238E27FC236}">
                <a16:creationId xmlns:a16="http://schemas.microsoft.com/office/drawing/2014/main" id="{37B4561B-8A8C-4F7F-ACBB-2D7F30EAD8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9050"/>
            <a:ext cx="7620000" cy="5105400"/>
          </a:xfrm>
          <a:prstGeom prst="rect">
            <a:avLst/>
          </a:prstGeom>
        </p:spPr>
      </p:pic>
    </p:spTree>
    <p:extLst>
      <p:ext uri="{BB962C8B-B14F-4D97-AF65-F5344CB8AC3E}">
        <p14:creationId xmlns:p14="http://schemas.microsoft.com/office/powerpoint/2010/main" val="43263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52BFD4-56F1-4815-84DE-A9878A059F5E}"/>
              </a:ext>
            </a:extLst>
          </p:cNvPr>
          <p:cNvSpPr>
            <a:spLocks noGrp="1"/>
          </p:cNvSpPr>
          <p:nvPr>
            <p:ph type="title"/>
          </p:nvPr>
        </p:nvSpPr>
        <p:spPr/>
        <p:txBody>
          <a:bodyPr/>
          <a:lstStyle/>
          <a:p>
            <a:endParaRPr lang="de-DE"/>
          </a:p>
        </p:txBody>
      </p:sp>
      <p:pic>
        <p:nvPicPr>
          <p:cNvPr id="4" name="Grafik 3">
            <a:extLst>
              <a:ext uri="{FF2B5EF4-FFF2-40B4-BE49-F238E27FC236}">
                <a16:creationId xmlns:a16="http://schemas.microsoft.com/office/drawing/2014/main" id="{875AE7A3-D678-453A-9F20-BC7B47C6235E}"/>
              </a:ext>
            </a:extLst>
          </p:cNvPr>
          <p:cNvPicPr>
            <a:picLocks noChangeAspect="1"/>
          </p:cNvPicPr>
          <p:nvPr/>
        </p:nvPicPr>
        <p:blipFill rotWithShape="1">
          <a:blip r:embed="rId2">
            <a:extLst>
              <a:ext uri="{28A0092B-C50C-407E-A947-70E740481C1C}">
                <a14:useLocalDpi xmlns:a14="http://schemas.microsoft.com/office/drawing/2010/main" val="0"/>
              </a:ext>
            </a:extLst>
          </a:blip>
          <a:srcRect l="10101" t="27600" r="11150" b="12200"/>
          <a:stretch/>
        </p:blipFill>
        <p:spPr>
          <a:xfrm>
            <a:off x="659286" y="205979"/>
            <a:ext cx="7825428" cy="4486578"/>
          </a:xfrm>
          <a:prstGeom prst="rect">
            <a:avLst/>
          </a:prstGeom>
        </p:spPr>
      </p:pic>
    </p:spTree>
    <p:extLst>
      <p:ext uri="{BB962C8B-B14F-4D97-AF65-F5344CB8AC3E}">
        <p14:creationId xmlns:p14="http://schemas.microsoft.com/office/powerpoint/2010/main" val="8034677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knauber-blog.de/wp-content/uploads/2013/11/themenfl%C3%A4ch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4" y="1113589"/>
            <a:ext cx="4556045" cy="382196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e-DE" b="1" dirty="0">
                <a:solidFill>
                  <a:srgbClr val="FF0000"/>
                </a:solidFill>
                <a:effectLst>
                  <a:outerShdw blurRad="38100" dist="38100" dir="2700000" algn="tl">
                    <a:srgbClr val="000000">
                      <a:alpha val="43137"/>
                    </a:srgbClr>
                  </a:outerShdw>
                </a:effectLst>
              </a:rPr>
              <a:t>Digitale</a:t>
            </a:r>
            <a:r>
              <a:rPr lang="de-DE" b="1" dirty="0">
                <a:effectLst>
                  <a:outerShdw blurRad="38100" dist="38100" dir="2700000" algn="tl">
                    <a:srgbClr val="000000">
                      <a:alpha val="43137"/>
                    </a:srgbClr>
                  </a:outerShdw>
                </a:effectLst>
              </a:rPr>
              <a:t> Logistik</a:t>
            </a:r>
          </a:p>
        </p:txBody>
      </p:sp>
      <p:sp>
        <p:nvSpPr>
          <p:cNvPr id="4" name="Rechteck 3"/>
          <p:cNvSpPr/>
          <p:nvPr/>
        </p:nvSpPr>
        <p:spPr>
          <a:xfrm>
            <a:off x="4735557" y="1635647"/>
            <a:ext cx="4003670" cy="3108543"/>
          </a:xfrm>
          <a:prstGeom prst="rect">
            <a:avLst/>
          </a:prstGeom>
        </p:spPr>
        <p:txBody>
          <a:bodyPr wrap="square">
            <a:spAutoFit/>
          </a:bodyPr>
          <a:lstStyle/>
          <a:p>
            <a:r>
              <a:rPr lang="de-DE" sz="2800" b="1" dirty="0"/>
              <a:t>„Zukünftig werden wir nicht mehr Produkte und Ersatzteile, sondern die entsprechenden CAD-Zeichnungen als 3D-Drucker-Input am Point </a:t>
            </a:r>
            <a:r>
              <a:rPr lang="de-DE" sz="2800" b="1" dirty="0" err="1"/>
              <a:t>of</a:t>
            </a:r>
            <a:r>
              <a:rPr lang="de-DE" sz="2800" b="1" dirty="0"/>
              <a:t> </a:t>
            </a:r>
            <a:r>
              <a:rPr lang="de-DE" sz="2800" b="1" dirty="0" err="1"/>
              <a:t>Sale</a:t>
            </a:r>
            <a:r>
              <a:rPr lang="de-DE" sz="2800" b="1" dirty="0"/>
              <a:t> vorrätig halten“</a:t>
            </a:r>
            <a:endParaRPr lang="de-DE" sz="2800" b="1" i="1" dirty="0"/>
          </a:p>
        </p:txBody>
      </p:sp>
      <p:sp>
        <p:nvSpPr>
          <p:cNvPr id="5" name="Textfeld 4"/>
          <p:cNvSpPr txBox="1"/>
          <p:nvPr/>
        </p:nvSpPr>
        <p:spPr>
          <a:xfrm>
            <a:off x="4762444" y="4671015"/>
            <a:ext cx="2414255" cy="369332"/>
          </a:xfrm>
          <a:prstGeom prst="rect">
            <a:avLst/>
          </a:prstGeom>
          <a:noFill/>
        </p:spPr>
        <p:txBody>
          <a:bodyPr wrap="square" rtlCol="0">
            <a:spAutoFit/>
          </a:bodyPr>
          <a:lstStyle/>
          <a:p>
            <a:pPr algn="ctr"/>
            <a:r>
              <a:rPr lang="de-DE" dirty="0"/>
              <a:t>Nektarios </a:t>
            </a:r>
            <a:r>
              <a:rPr lang="de-DE" dirty="0" err="1"/>
              <a:t>Bakakis</a:t>
            </a:r>
            <a:endParaRPr lang="de-DE" dirty="0"/>
          </a:p>
        </p:txBody>
      </p:sp>
    </p:spTree>
    <p:extLst>
      <p:ext uri="{BB962C8B-B14F-4D97-AF65-F5344CB8AC3E}">
        <p14:creationId xmlns:p14="http://schemas.microsoft.com/office/powerpoint/2010/main" val="29971952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produktion.de/wp-content/uploads/2013/03/VXC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5123" y="1113589"/>
            <a:ext cx="4916280" cy="327752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normAutofit/>
          </a:bodyPr>
          <a:lstStyle/>
          <a:p>
            <a:r>
              <a:rPr lang="de-DE" b="1" dirty="0">
                <a:solidFill>
                  <a:srgbClr val="FF0000"/>
                </a:solidFill>
                <a:effectLst>
                  <a:outerShdw blurRad="38100" dist="38100" dir="2700000" algn="tl">
                    <a:srgbClr val="000000">
                      <a:alpha val="43137"/>
                    </a:srgbClr>
                  </a:outerShdw>
                </a:effectLst>
              </a:rPr>
              <a:t>3D</a:t>
            </a:r>
            <a:r>
              <a:rPr lang="de-DE" b="1" dirty="0">
                <a:effectLst>
                  <a:outerShdw blurRad="38100" dist="38100" dir="2700000" algn="tl">
                    <a:srgbClr val="000000">
                      <a:alpha val="43137"/>
                    </a:srgbClr>
                  </a:outerShdw>
                </a:effectLst>
              </a:rPr>
              <a:t> im Schicht-Betrieb</a:t>
            </a:r>
          </a:p>
        </p:txBody>
      </p:sp>
      <p:sp>
        <p:nvSpPr>
          <p:cNvPr id="3" name="Textfeld 2"/>
          <p:cNvSpPr txBox="1"/>
          <p:nvPr/>
        </p:nvSpPr>
        <p:spPr>
          <a:xfrm>
            <a:off x="2195676" y="4366221"/>
            <a:ext cx="4895727" cy="715581"/>
          </a:xfrm>
          <a:prstGeom prst="rect">
            <a:avLst/>
          </a:prstGeom>
          <a:noFill/>
        </p:spPr>
        <p:txBody>
          <a:bodyPr wrap="square" rtlCol="0">
            <a:spAutoFit/>
          </a:bodyPr>
          <a:lstStyle/>
          <a:p>
            <a:r>
              <a:rPr lang="de-DE" sz="1350" dirty="0"/>
              <a:t>Beim Rapid Manufacturing (RP) oder additive Fertigung laufen die Prozessschritte Bauen und Entpacken parallel, so dass der Betrieb nicht unterbrochen wird (Bild: </a:t>
            </a:r>
            <a:r>
              <a:rPr lang="de-DE" sz="1350" dirty="0" err="1"/>
              <a:t>Voxeljet</a:t>
            </a:r>
            <a:r>
              <a:rPr lang="de-DE" sz="1350" dirty="0"/>
              <a:t> )</a:t>
            </a:r>
          </a:p>
        </p:txBody>
      </p:sp>
    </p:spTree>
    <p:extLst>
      <p:ext uri="{BB962C8B-B14F-4D97-AF65-F5344CB8AC3E}">
        <p14:creationId xmlns:p14="http://schemas.microsoft.com/office/powerpoint/2010/main" val="17110253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2637" y="339502"/>
            <a:ext cx="6638725" cy="4393274"/>
          </a:xfrm>
          <a:prstGeom prst="rect">
            <a:avLst/>
          </a:prstGeom>
        </p:spPr>
      </p:pic>
      <p:pic>
        <p:nvPicPr>
          <p:cNvPr id="4" name="Grafik 3" descr="Ein Bild, das Person, Mann, drinnen, stehend enthält.&#10;&#10;Automatisch generierte Beschreibung">
            <a:extLst>
              <a:ext uri="{FF2B5EF4-FFF2-40B4-BE49-F238E27FC236}">
                <a16:creationId xmlns:a16="http://schemas.microsoft.com/office/drawing/2014/main" id="{441F1FB5-3273-4758-B1EE-061CB62046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4036" y="1234852"/>
            <a:ext cx="3682676" cy="2743150"/>
          </a:xfrm>
          <a:prstGeom prst="rect">
            <a:avLst/>
          </a:prstGeom>
        </p:spPr>
      </p:pic>
    </p:spTree>
    <p:extLst>
      <p:ext uri="{BB962C8B-B14F-4D97-AF65-F5344CB8AC3E}">
        <p14:creationId xmlns:p14="http://schemas.microsoft.com/office/powerpoint/2010/main" val="41932333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effectLst>
                  <a:outerShdw blurRad="38100" dist="38100" dir="2700000" algn="tl">
                    <a:srgbClr val="000000">
                      <a:alpha val="43137"/>
                    </a:srgbClr>
                  </a:outerShdw>
                </a:effectLst>
              </a:rPr>
              <a:t>3D am Bau</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3" y="1545636"/>
            <a:ext cx="5010440" cy="2845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97341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effectLst>
                  <a:outerShdw blurRad="38100" dist="38100" dir="2700000" algn="tl">
                    <a:srgbClr val="000000">
                      <a:alpha val="43137"/>
                    </a:srgbClr>
                  </a:outerShdw>
                </a:effectLst>
              </a:rPr>
              <a:t>3D am Bau</a:t>
            </a:r>
          </a:p>
        </p:txBody>
      </p:sp>
      <p:pic>
        <p:nvPicPr>
          <p:cNvPr id="3" name="3D printers print ten houses in 24 hours.mp4">
            <a:hlinkClick r:id="" action="ppaction://media"/>
          </p:cNvPr>
          <p:cNvPicPr>
            <a:picLocks noChangeAspect="1"/>
          </p:cNvPicPr>
          <p:nvPr>
            <a:videoFile r:link="rId1"/>
            <p:extLst>
              <p:ext uri="{DAA4B4D4-6D71-4841-9C94-3DE7FCFB9230}">
                <p14:media xmlns:p14="http://schemas.microsoft.com/office/powerpoint/2010/main" r:embed="rId2">
                  <p14:trim st="27247.776"/>
                  <p14:bmkLst>
                    <p14:bmk name="Textmarke 1" time="0"/>
                  </p14:bmkLst>
                </p14:media>
              </p:ext>
            </p:extLst>
          </p:nvPr>
        </p:nvPicPr>
        <p:blipFill>
          <a:blip r:embed="rId4"/>
          <a:stretch>
            <a:fillRect/>
          </a:stretch>
        </p:blipFill>
        <p:spPr>
          <a:xfrm rot="10800000" flipV="1">
            <a:off x="2819169" y="1707654"/>
            <a:ext cx="3537352" cy="2606427"/>
          </a:xfrm>
          <a:prstGeom prst="rect">
            <a:avLst/>
          </a:prstGeom>
        </p:spPr>
      </p:pic>
    </p:spTree>
    <p:extLst>
      <p:ext uri="{BB962C8B-B14F-4D97-AF65-F5344CB8AC3E}">
        <p14:creationId xmlns:p14="http://schemas.microsoft.com/office/powerpoint/2010/main" val="423226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0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effectLst>
                  <a:outerShdw blurRad="38100" dist="38100" dir="2700000" algn="tl">
                    <a:srgbClr val="000000">
                      <a:alpha val="43137"/>
                    </a:srgbClr>
                  </a:outerShdw>
                </a:effectLst>
              </a:rPr>
              <a:t>Digitale </a:t>
            </a:r>
            <a:r>
              <a:rPr lang="de-DE" b="1" dirty="0">
                <a:solidFill>
                  <a:srgbClr val="FF0000"/>
                </a:solidFill>
                <a:effectLst>
                  <a:outerShdw blurRad="38100" dist="38100" dir="2700000" algn="tl">
                    <a:srgbClr val="000000">
                      <a:alpha val="43137"/>
                    </a:srgbClr>
                  </a:outerShdw>
                </a:effectLst>
              </a:rPr>
              <a:t>Beschleunigung</a:t>
            </a:r>
          </a:p>
        </p:txBody>
      </p:sp>
      <p:grpSp>
        <p:nvGrpSpPr>
          <p:cNvPr id="4" name="Gruppieren 3"/>
          <p:cNvGrpSpPr/>
          <p:nvPr/>
        </p:nvGrpSpPr>
        <p:grpSpPr>
          <a:xfrm>
            <a:off x="1244784" y="1545636"/>
            <a:ext cx="6423560" cy="2737826"/>
            <a:chOff x="395536" y="1556792"/>
            <a:chExt cx="4399831" cy="2620879"/>
          </a:xfrm>
        </p:grpSpPr>
        <p:pic>
          <p:nvPicPr>
            <p:cNvPr id="16388" name="Picture 4" descr="http://www.nvidia.de/docs/IO/1733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556792"/>
              <a:ext cx="4399831" cy="2267323"/>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2408590" y="3824115"/>
              <a:ext cx="126532" cy="353556"/>
            </a:xfrm>
            <a:prstGeom prst="rect">
              <a:avLst/>
            </a:prstGeom>
            <a:noFill/>
          </p:spPr>
          <p:txBody>
            <a:bodyPr wrap="none" rtlCol="0">
              <a:spAutoFit/>
            </a:bodyPr>
            <a:lstStyle/>
            <a:p>
              <a:pPr algn="ctr"/>
              <a:endParaRPr lang="de-DE" dirty="0"/>
            </a:p>
          </p:txBody>
        </p:sp>
      </p:grpSp>
    </p:spTree>
    <p:extLst>
      <p:ext uri="{BB962C8B-B14F-4D97-AF65-F5344CB8AC3E}">
        <p14:creationId xmlns:p14="http://schemas.microsoft.com/office/powerpoint/2010/main" val="13314036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760" y="1243013"/>
            <a:ext cx="3986213" cy="2657475"/>
          </a:xfrm>
          <a:prstGeom prst="rect">
            <a:avLst/>
          </a:prstGeom>
        </p:spPr>
      </p:pic>
      <p:sp>
        <p:nvSpPr>
          <p:cNvPr id="4" name="Textfeld 3"/>
          <p:cNvSpPr txBox="1"/>
          <p:nvPr/>
        </p:nvSpPr>
        <p:spPr>
          <a:xfrm>
            <a:off x="3583343" y="3900487"/>
            <a:ext cx="1690784" cy="300082"/>
          </a:xfrm>
          <a:prstGeom prst="rect">
            <a:avLst/>
          </a:prstGeom>
          <a:noFill/>
        </p:spPr>
        <p:txBody>
          <a:bodyPr wrap="none" rtlCol="0">
            <a:spAutoFit/>
          </a:bodyPr>
          <a:lstStyle/>
          <a:p>
            <a:r>
              <a:rPr lang="de-DE" sz="1350" dirty="0"/>
              <a:t>Adidas Speed Factory</a:t>
            </a:r>
          </a:p>
        </p:txBody>
      </p:sp>
    </p:spTree>
    <p:extLst>
      <p:ext uri="{BB962C8B-B14F-4D97-AF65-F5344CB8AC3E}">
        <p14:creationId xmlns:p14="http://schemas.microsoft.com/office/powerpoint/2010/main" val="34928356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effectLst>
                  <a:outerShdw blurRad="38100" dist="38100" dir="2700000" algn="tl">
                    <a:srgbClr val="000000">
                      <a:alpha val="43137"/>
                    </a:srgbClr>
                  </a:outerShdw>
                </a:effectLst>
              </a:rPr>
              <a:t>Fertigung?</a:t>
            </a:r>
          </a:p>
        </p:txBody>
      </p:sp>
      <p:pic>
        <p:nvPicPr>
          <p:cNvPr id="5" name="Grafik 4" descr="Ein Bild, das Elektronik enthält.&#10;&#10;Automatisch generierte Beschreibung">
            <a:extLst>
              <a:ext uri="{FF2B5EF4-FFF2-40B4-BE49-F238E27FC236}">
                <a16:creationId xmlns:a16="http://schemas.microsoft.com/office/drawing/2014/main" id="{A259E725-44FD-4D00-8D64-2BE8586050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9071" y="1063229"/>
            <a:ext cx="5945857" cy="3963905"/>
          </a:xfrm>
          <a:prstGeom prst="rect">
            <a:avLst/>
          </a:prstGeom>
          <a:ln w="3175">
            <a:solidFill>
              <a:schemeClr val="tx1"/>
            </a:solidFill>
          </a:ln>
        </p:spPr>
      </p:pic>
    </p:spTree>
    <p:extLst>
      <p:ext uri="{BB962C8B-B14F-4D97-AF65-F5344CB8AC3E}">
        <p14:creationId xmlns:p14="http://schemas.microsoft.com/office/powerpoint/2010/main" val="21258972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6EB83D05-B67B-4BD9-927D-CF344055D2CC}"/>
              </a:ext>
            </a:extLst>
          </p:cNvPr>
          <p:cNvPicPr>
            <a:picLocks noChangeAspect="1"/>
          </p:cNvPicPr>
          <p:nvPr/>
        </p:nvPicPr>
        <p:blipFill>
          <a:blip r:embed="rId2"/>
          <a:stretch>
            <a:fillRect/>
          </a:stretch>
        </p:blipFill>
        <p:spPr>
          <a:xfrm>
            <a:off x="39518" y="0"/>
            <a:ext cx="9064963" cy="5143500"/>
          </a:xfrm>
          <a:prstGeom prst="rect">
            <a:avLst/>
          </a:prstGeom>
        </p:spPr>
      </p:pic>
    </p:spTree>
    <p:extLst>
      <p:ext uri="{BB962C8B-B14F-4D97-AF65-F5344CB8AC3E}">
        <p14:creationId xmlns:p14="http://schemas.microsoft.com/office/powerpoint/2010/main" val="41708387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www.cancom.info/wp-content/uploads/2016/03/smartfacto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6045" y="579505"/>
            <a:ext cx="4312920" cy="3969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1216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blog.cebit.de/wp-content/uploads/2012/06/Fotolia_41468665_X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9" y="483518"/>
            <a:ext cx="5040560" cy="3460863"/>
          </a:xfrm>
          <a:prstGeom prst="rect">
            <a:avLst/>
          </a:prstGeom>
          <a:noFill/>
          <a:extLst>
            <a:ext uri="{909E8E84-426E-40DD-AFC4-6F175D3DCCD1}">
              <a14:hiddenFill xmlns:a14="http://schemas.microsoft.com/office/drawing/2010/main">
                <a:solidFill>
                  <a:srgbClr val="FFFFFF"/>
                </a:solidFill>
              </a14:hiddenFill>
            </a:ext>
          </a:extLst>
        </p:spPr>
      </p:pic>
      <p:sp>
        <p:nvSpPr>
          <p:cNvPr id="4" name="Verbotsymbol 3">
            <a:extLst>
              <a:ext uri="{FF2B5EF4-FFF2-40B4-BE49-F238E27FC236}">
                <a16:creationId xmlns:a16="http://schemas.microsoft.com/office/drawing/2014/main" id="{C2A5B313-7DBD-4244-90EA-41D0E45D7BF9}"/>
              </a:ext>
            </a:extLst>
          </p:cNvPr>
          <p:cNvSpPr/>
          <p:nvPr/>
        </p:nvSpPr>
        <p:spPr>
          <a:xfrm>
            <a:off x="3419872" y="555526"/>
            <a:ext cx="1584176" cy="1368152"/>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55220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DC13D6-04F5-4F19-92A8-E08792BAA146}"/>
              </a:ext>
            </a:extLst>
          </p:cNvPr>
          <p:cNvSpPr>
            <a:spLocks noGrp="1"/>
          </p:cNvSpPr>
          <p:nvPr>
            <p:ph type="title"/>
          </p:nvPr>
        </p:nvSpPr>
        <p:spPr/>
        <p:txBody>
          <a:bodyPr>
            <a:noAutofit/>
          </a:bodyPr>
          <a:lstStyle/>
          <a:p>
            <a:r>
              <a:rPr lang="de-DE" sz="3600" b="1" dirty="0">
                <a:effectLst>
                  <a:outerShdw blurRad="38100" dist="38100" dir="2700000" algn="tl">
                    <a:srgbClr val="000000">
                      <a:alpha val="43137"/>
                    </a:srgbClr>
                  </a:outerShdw>
                </a:effectLst>
              </a:rPr>
              <a:t>Sensoren – die Augen und Ohren von </a:t>
            </a:r>
            <a:r>
              <a:rPr lang="de-DE" sz="3600" b="1" dirty="0" err="1">
                <a:effectLst>
                  <a:outerShdw blurRad="38100" dist="38100" dir="2700000" algn="tl">
                    <a:srgbClr val="000000">
                      <a:alpha val="43137"/>
                    </a:srgbClr>
                  </a:outerShdw>
                </a:effectLst>
              </a:rPr>
              <a:t>IoT</a:t>
            </a:r>
            <a:endParaRPr lang="de-DE" sz="3600" b="1" dirty="0">
              <a:effectLst>
                <a:outerShdw blurRad="38100" dist="38100" dir="2700000" algn="tl">
                  <a:srgbClr val="000000">
                    <a:alpha val="43137"/>
                  </a:srgbClr>
                </a:outerShdw>
              </a:effectLst>
            </a:endParaRPr>
          </a:p>
        </p:txBody>
      </p:sp>
      <p:grpSp>
        <p:nvGrpSpPr>
          <p:cNvPr id="4" name="Gruppieren 3">
            <a:extLst>
              <a:ext uri="{FF2B5EF4-FFF2-40B4-BE49-F238E27FC236}">
                <a16:creationId xmlns:a16="http://schemas.microsoft.com/office/drawing/2014/main" id="{31DDFA4E-A8FF-418B-897B-9C4F731575EF}"/>
              </a:ext>
            </a:extLst>
          </p:cNvPr>
          <p:cNvGrpSpPr/>
          <p:nvPr/>
        </p:nvGrpSpPr>
        <p:grpSpPr>
          <a:xfrm>
            <a:off x="1475656" y="1347615"/>
            <a:ext cx="6552728" cy="2736303"/>
            <a:chOff x="434340" y="1347614"/>
            <a:chExt cx="8142076" cy="3657574"/>
          </a:xfrm>
        </p:grpSpPr>
        <p:pic>
          <p:nvPicPr>
            <p:cNvPr id="5122" name="Picture 2" descr="Bildergebnis für how many sensors I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 y="1347614"/>
              <a:ext cx="8142076" cy="3657574"/>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8004DAE1-99ED-49A1-A3F7-1A55BDCBE61E}"/>
                </a:ext>
              </a:extLst>
            </p:cNvPr>
            <p:cNvSpPr txBox="1"/>
            <p:nvPr/>
          </p:nvSpPr>
          <p:spPr>
            <a:xfrm>
              <a:off x="755576" y="4424213"/>
              <a:ext cx="792088" cy="307777"/>
            </a:xfrm>
            <a:prstGeom prst="rect">
              <a:avLst/>
            </a:prstGeom>
            <a:solidFill>
              <a:schemeClr val="bg1"/>
            </a:solidFill>
          </p:spPr>
          <p:txBody>
            <a:bodyPr wrap="square" rtlCol="0">
              <a:spAutoFit/>
            </a:bodyPr>
            <a:lstStyle/>
            <a:p>
              <a:r>
                <a:rPr lang="de-DE" sz="1400" b="1" dirty="0" err="1">
                  <a:solidFill>
                    <a:schemeClr val="bg1">
                      <a:lumMod val="65000"/>
                    </a:schemeClr>
                  </a:solidFill>
                </a:rPr>
                <a:t>by</a:t>
              </a:r>
              <a:r>
                <a:rPr lang="de-DE" sz="1400" b="1" dirty="0">
                  <a:solidFill>
                    <a:schemeClr val="bg1">
                      <a:lumMod val="65000"/>
                    </a:schemeClr>
                  </a:solidFill>
                </a:rPr>
                <a:t> 2018</a:t>
              </a:r>
            </a:p>
          </p:txBody>
        </p:sp>
      </p:grpSp>
    </p:spTree>
    <p:extLst>
      <p:ext uri="{BB962C8B-B14F-4D97-AF65-F5344CB8AC3E}">
        <p14:creationId xmlns:p14="http://schemas.microsoft.com/office/powerpoint/2010/main" val="3684153062"/>
      </p:ext>
    </p:extLst>
  </p:cSld>
  <p:clrMapOvr>
    <a:masterClrMapping/>
  </p:clrMapOvr>
  <mc:AlternateContent xmlns:mc="http://schemas.openxmlformats.org/markup-compatibility/2006" xmlns:p14="http://schemas.microsoft.com/office/powerpoint/2010/main">
    <mc:Choice Requires="p14">
      <p:transition spd="slow" p14:dur="2000" advTm="44922"/>
    </mc:Choice>
    <mc:Fallback xmlns="">
      <p:transition spd="slow" advTm="44922"/>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staufenbiel.de/fileadmin/_migrated/pics/Fotolia_5386663-2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2844" y="1907176"/>
            <a:ext cx="2082665" cy="1388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2813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CD, Elektronik enthält.&#10;&#10;Automatisch generierte Beschreibung">
            <a:extLst>
              <a:ext uri="{FF2B5EF4-FFF2-40B4-BE49-F238E27FC236}">
                <a16:creationId xmlns:a16="http://schemas.microsoft.com/office/drawing/2014/main" id="{895ABC7E-1698-4BBC-976A-8132722B8A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5736" y="987573"/>
            <a:ext cx="4608512" cy="3072341"/>
          </a:xfrm>
          <a:prstGeom prst="rect">
            <a:avLst/>
          </a:prstGeom>
        </p:spPr>
      </p:pic>
    </p:spTree>
    <p:extLst>
      <p:ext uri="{BB962C8B-B14F-4D97-AF65-F5344CB8AC3E}">
        <p14:creationId xmlns:p14="http://schemas.microsoft.com/office/powerpoint/2010/main" val="32406490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A227530E-3456-4C44-8261-47A61ACC77B2}"/>
              </a:ext>
            </a:extLst>
          </p:cNvPr>
          <p:cNvPicPr>
            <a:picLocks noChangeAspect="1"/>
          </p:cNvPicPr>
          <p:nvPr/>
        </p:nvPicPr>
        <p:blipFill rotWithShape="1">
          <a:blip r:embed="rId2">
            <a:extLst>
              <a:ext uri="{28A0092B-C50C-407E-A947-70E740481C1C}">
                <a14:useLocalDpi xmlns:a14="http://schemas.microsoft.com/office/drawing/2010/main" val="0"/>
              </a:ext>
            </a:extLst>
          </a:blip>
          <a:srcRect b="34254"/>
          <a:stretch/>
        </p:blipFill>
        <p:spPr>
          <a:xfrm>
            <a:off x="179514" y="828748"/>
            <a:ext cx="8830522" cy="4112420"/>
          </a:xfrm>
          <a:prstGeom prst="rect">
            <a:avLst/>
          </a:prstGeom>
        </p:spPr>
      </p:pic>
    </p:spTree>
    <p:extLst>
      <p:ext uri="{BB962C8B-B14F-4D97-AF65-F5344CB8AC3E}">
        <p14:creationId xmlns:p14="http://schemas.microsoft.com/office/powerpoint/2010/main" val="37194290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1700FF-850A-40D7-A4EA-ACC9D0B67E77}"/>
              </a:ext>
            </a:extLst>
          </p:cNvPr>
          <p:cNvSpPr>
            <a:spLocks noGrp="1"/>
          </p:cNvSpPr>
          <p:nvPr>
            <p:ph type="title"/>
          </p:nvPr>
        </p:nvSpPr>
        <p:spPr/>
        <p:txBody>
          <a:bodyPr/>
          <a:lstStyle/>
          <a:p>
            <a:r>
              <a:rPr lang="de-DE" b="1" dirty="0" err="1">
                <a:effectLst>
                  <a:outerShdw blurRad="38100" dist="38100" dir="2700000" algn="tl">
                    <a:srgbClr val="000000">
                      <a:alpha val="43137"/>
                    </a:srgbClr>
                  </a:outerShdw>
                </a:effectLst>
              </a:rPr>
              <a:t>Predictive</a:t>
            </a:r>
            <a:r>
              <a:rPr lang="de-DE" b="1" dirty="0">
                <a:effectLst>
                  <a:outerShdw blurRad="38100" dist="38100" dir="2700000" algn="tl">
                    <a:srgbClr val="000000">
                      <a:alpha val="43137"/>
                    </a:srgbClr>
                  </a:outerShdw>
                </a:effectLst>
              </a:rPr>
              <a:t> Analysis</a:t>
            </a:r>
          </a:p>
        </p:txBody>
      </p:sp>
      <p:pic>
        <p:nvPicPr>
          <p:cNvPr id="5" name="Picture 2" descr="Bildergebnis für Österreich digitale Prüfplakette">
            <a:extLst>
              <a:ext uri="{FF2B5EF4-FFF2-40B4-BE49-F238E27FC236}">
                <a16:creationId xmlns:a16="http://schemas.microsoft.com/office/drawing/2014/main" id="{EBA42583-0C24-47F7-9B85-ED0E79B7D8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0803" y="1032545"/>
            <a:ext cx="3161058" cy="15805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Bildergebnis für quality control">
            <a:extLst>
              <a:ext uri="{FF2B5EF4-FFF2-40B4-BE49-F238E27FC236}">
                <a16:creationId xmlns:a16="http://schemas.microsoft.com/office/drawing/2014/main" id="{24D2955A-8996-4CB0-A5CF-AD501F7CF0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7" y="2355547"/>
            <a:ext cx="2647181" cy="2269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465836"/>
      </p:ext>
    </p:extLst>
  </p:cSld>
  <p:clrMapOvr>
    <a:masterClrMapping/>
  </p:clrMapOvr>
  <mc:AlternateContent xmlns:mc="http://schemas.openxmlformats.org/markup-compatibility/2006" xmlns:p14="http://schemas.microsoft.com/office/powerpoint/2010/main">
    <mc:Choice Requires="p14">
      <p:transition spd="slow" p14:dur="2000" advTm="67445"/>
    </mc:Choice>
    <mc:Fallback xmlns="">
      <p:transition spd="slow" advTm="674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1" dirty="0">
                <a:effectLst>
                  <a:outerShdw blurRad="38100" dist="38100" dir="2700000" algn="tl">
                    <a:srgbClr val="000000">
                      <a:alpha val="43137"/>
                    </a:srgbClr>
                  </a:outerShdw>
                </a:effectLst>
              </a:rPr>
              <a:t>„Mein Kopf nicht mehr mit!“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4660" y="1370434"/>
            <a:ext cx="28575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50695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1891862" y="178958"/>
            <a:ext cx="5428281" cy="4846301"/>
          </a:xfrm>
          <a:prstGeom prst="rect">
            <a:avLst/>
          </a:prstGeom>
        </p:spPr>
      </p:pic>
    </p:spTree>
    <p:extLst>
      <p:ext uri="{BB962C8B-B14F-4D97-AF65-F5344CB8AC3E}">
        <p14:creationId xmlns:p14="http://schemas.microsoft.com/office/powerpoint/2010/main" val="28846262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Bildergebnis für predictive maintena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652" y="1113588"/>
            <a:ext cx="3130888" cy="2106234"/>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a:extLst>
              <a:ext uri="{FF2B5EF4-FFF2-40B4-BE49-F238E27FC236}">
                <a16:creationId xmlns:a16="http://schemas.microsoft.com/office/drawing/2014/main" id="{48731831-D91A-43EB-833B-280269C10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1971" y="2123697"/>
            <a:ext cx="3402379" cy="2264129"/>
          </a:xfrm>
          <a:prstGeom prst="rect">
            <a:avLst/>
          </a:prstGeom>
        </p:spPr>
      </p:pic>
    </p:spTree>
    <p:extLst>
      <p:ext uri="{BB962C8B-B14F-4D97-AF65-F5344CB8AC3E}">
        <p14:creationId xmlns:p14="http://schemas.microsoft.com/office/powerpoint/2010/main" val="28005412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F488F6A-B9BA-4E23-9069-FBDBC5CC8F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0986" y="964407"/>
            <a:ext cx="4822031" cy="3214688"/>
          </a:xfrm>
          <a:prstGeom prst="rect">
            <a:avLst/>
          </a:prstGeom>
        </p:spPr>
      </p:pic>
    </p:spTree>
    <p:extLst>
      <p:ext uri="{BB962C8B-B14F-4D97-AF65-F5344CB8AC3E}">
        <p14:creationId xmlns:p14="http://schemas.microsoft.com/office/powerpoint/2010/main" val="33921608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5466B7-EC85-442A-AC09-44C13C390DBB}"/>
              </a:ext>
            </a:extLst>
          </p:cNvPr>
          <p:cNvSpPr>
            <a:spLocks noGrp="1"/>
          </p:cNvSpPr>
          <p:nvPr>
            <p:ph type="title"/>
          </p:nvPr>
        </p:nvSpPr>
        <p:spPr/>
        <p:txBody>
          <a:bodyPr/>
          <a:lstStyle/>
          <a:p>
            <a:r>
              <a:rPr lang="de-DE" b="1" dirty="0" err="1">
                <a:effectLst>
                  <a:outerShdw blurRad="38100" dist="38100" dir="2700000" algn="tl">
                    <a:srgbClr val="000000">
                      <a:alpha val="43137"/>
                    </a:srgbClr>
                  </a:outerShdw>
                </a:effectLst>
              </a:rPr>
              <a:t>Prescriptive</a:t>
            </a:r>
            <a:r>
              <a:rPr lang="de-DE" b="1" dirty="0">
                <a:effectLst>
                  <a:outerShdw blurRad="38100" dist="38100" dir="2700000" algn="tl">
                    <a:srgbClr val="000000">
                      <a:alpha val="43137"/>
                    </a:srgbClr>
                  </a:outerShdw>
                </a:effectLst>
              </a:rPr>
              <a:t> Analysis</a:t>
            </a:r>
          </a:p>
        </p:txBody>
      </p:sp>
      <p:pic>
        <p:nvPicPr>
          <p:cNvPr id="5" name="Grafik 4">
            <a:extLst>
              <a:ext uri="{FF2B5EF4-FFF2-40B4-BE49-F238E27FC236}">
                <a16:creationId xmlns:a16="http://schemas.microsoft.com/office/drawing/2014/main" id="{F9730698-428F-4FDE-B7D8-B982CB57E1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5707" y="1376682"/>
            <a:ext cx="4812869" cy="2707238"/>
          </a:xfrm>
          <a:prstGeom prst="rect">
            <a:avLst/>
          </a:prstGeom>
        </p:spPr>
      </p:pic>
      <p:sp>
        <p:nvSpPr>
          <p:cNvPr id="7" name="Rechteck 6">
            <a:extLst>
              <a:ext uri="{FF2B5EF4-FFF2-40B4-BE49-F238E27FC236}">
                <a16:creationId xmlns:a16="http://schemas.microsoft.com/office/drawing/2014/main" id="{1C89CBB5-7AD2-49EA-8B36-EC0263489E4F}"/>
              </a:ext>
            </a:extLst>
          </p:cNvPr>
          <p:cNvSpPr/>
          <p:nvPr/>
        </p:nvSpPr>
        <p:spPr>
          <a:xfrm>
            <a:off x="6738575" y="3284295"/>
            <a:ext cx="1337481" cy="900246"/>
          </a:xfrm>
          <a:prstGeom prst="rect">
            <a:avLst/>
          </a:prstGeom>
        </p:spPr>
        <p:txBody>
          <a:bodyPr wrap="square">
            <a:spAutoFit/>
          </a:bodyPr>
          <a:lstStyle/>
          <a:p>
            <a:r>
              <a:rPr lang="en-US" sz="1050" dirty="0"/>
              <a:t>Fraunhofer IPT High Performance Networked Adaptive Production </a:t>
            </a:r>
          </a:p>
          <a:p>
            <a:r>
              <a:rPr lang="en-US" sz="1050" dirty="0"/>
              <a:t>(Hannover Fair 2018)</a:t>
            </a:r>
            <a:endParaRPr lang="de-DE" sz="1050" dirty="0"/>
          </a:p>
        </p:txBody>
      </p:sp>
    </p:spTree>
    <p:extLst>
      <p:ext uri="{BB962C8B-B14F-4D97-AF65-F5344CB8AC3E}">
        <p14:creationId xmlns:p14="http://schemas.microsoft.com/office/powerpoint/2010/main" val="23436639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12EB98F1-22D2-4C8B-AF64-23BFD9B6E110}"/>
              </a:ext>
            </a:extLst>
          </p:cNvPr>
          <p:cNvPicPr>
            <a:picLocks noChangeAspect="1"/>
          </p:cNvPicPr>
          <p:nvPr/>
        </p:nvPicPr>
        <p:blipFill>
          <a:blip r:embed="rId2"/>
          <a:stretch>
            <a:fillRect/>
          </a:stretch>
        </p:blipFill>
        <p:spPr>
          <a:xfrm>
            <a:off x="0" y="18555"/>
            <a:ext cx="9144000" cy="5106390"/>
          </a:xfrm>
          <a:prstGeom prst="rect">
            <a:avLst/>
          </a:prstGeom>
        </p:spPr>
      </p:pic>
    </p:spTree>
    <p:extLst>
      <p:ext uri="{BB962C8B-B14F-4D97-AF65-F5344CB8AC3E}">
        <p14:creationId xmlns:p14="http://schemas.microsoft.com/office/powerpoint/2010/main" val="19558042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9380F07-ED04-44F1-8835-07F30F63FD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643" y="0"/>
            <a:ext cx="7710714" cy="5143500"/>
          </a:xfrm>
          <a:prstGeom prst="rect">
            <a:avLst/>
          </a:prstGeom>
        </p:spPr>
      </p:pic>
    </p:spTree>
    <p:extLst>
      <p:ext uri="{BB962C8B-B14F-4D97-AF65-F5344CB8AC3E}">
        <p14:creationId xmlns:p14="http://schemas.microsoft.com/office/powerpoint/2010/main" val="19790921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A2510AF2-AB6D-45FE-9B93-FD7906D49E78}"/>
              </a:ext>
            </a:extLst>
          </p:cNvPr>
          <p:cNvPicPr>
            <a:picLocks noChangeAspect="1"/>
          </p:cNvPicPr>
          <p:nvPr/>
        </p:nvPicPr>
        <p:blipFill>
          <a:blip r:embed="rId3"/>
          <a:stretch>
            <a:fillRect/>
          </a:stretch>
        </p:blipFill>
        <p:spPr>
          <a:xfrm>
            <a:off x="1143000" y="0"/>
            <a:ext cx="2916811" cy="2970330"/>
          </a:xfrm>
          <a:prstGeom prst="rect">
            <a:avLst/>
          </a:prstGeom>
        </p:spPr>
      </p:pic>
      <p:pic>
        <p:nvPicPr>
          <p:cNvPr id="3" name="Grafik 2">
            <a:extLst>
              <a:ext uri="{FF2B5EF4-FFF2-40B4-BE49-F238E27FC236}">
                <a16:creationId xmlns:a16="http://schemas.microsoft.com/office/drawing/2014/main" id="{C610D776-E125-4426-829A-171263AC91D8}"/>
              </a:ext>
            </a:extLst>
          </p:cNvPr>
          <p:cNvPicPr>
            <a:picLocks noChangeAspect="1"/>
          </p:cNvPicPr>
          <p:nvPr/>
        </p:nvPicPr>
        <p:blipFill>
          <a:blip r:embed="rId4"/>
          <a:stretch>
            <a:fillRect/>
          </a:stretch>
        </p:blipFill>
        <p:spPr>
          <a:xfrm>
            <a:off x="4059811" y="1129"/>
            <a:ext cx="3319728" cy="2451726"/>
          </a:xfrm>
          <a:prstGeom prst="rect">
            <a:avLst/>
          </a:prstGeom>
        </p:spPr>
      </p:pic>
      <p:pic>
        <p:nvPicPr>
          <p:cNvPr id="4" name="Grafik 3">
            <a:extLst>
              <a:ext uri="{FF2B5EF4-FFF2-40B4-BE49-F238E27FC236}">
                <a16:creationId xmlns:a16="http://schemas.microsoft.com/office/drawing/2014/main" id="{FF5D9390-3CC0-4196-AD32-3A1CB29D5470}"/>
              </a:ext>
            </a:extLst>
          </p:cNvPr>
          <p:cNvPicPr>
            <a:picLocks noChangeAspect="1"/>
          </p:cNvPicPr>
          <p:nvPr/>
        </p:nvPicPr>
        <p:blipFill>
          <a:blip r:embed="rId5"/>
          <a:stretch>
            <a:fillRect/>
          </a:stretch>
        </p:blipFill>
        <p:spPr>
          <a:xfrm>
            <a:off x="4626006" y="2542906"/>
            <a:ext cx="3374994" cy="2600594"/>
          </a:xfrm>
          <a:prstGeom prst="rect">
            <a:avLst/>
          </a:prstGeom>
        </p:spPr>
      </p:pic>
      <p:sp>
        <p:nvSpPr>
          <p:cNvPr id="5" name="Textfeld 4">
            <a:extLst>
              <a:ext uri="{FF2B5EF4-FFF2-40B4-BE49-F238E27FC236}">
                <a16:creationId xmlns:a16="http://schemas.microsoft.com/office/drawing/2014/main" id="{F4A6C025-2CC2-4F73-8ABA-678FDD3F9670}"/>
              </a:ext>
            </a:extLst>
          </p:cNvPr>
          <p:cNvSpPr txBox="1"/>
          <p:nvPr/>
        </p:nvSpPr>
        <p:spPr>
          <a:xfrm>
            <a:off x="6425269" y="949993"/>
            <a:ext cx="1146468" cy="300082"/>
          </a:xfrm>
          <a:prstGeom prst="rect">
            <a:avLst/>
          </a:prstGeom>
          <a:noFill/>
        </p:spPr>
        <p:txBody>
          <a:bodyPr wrap="none" rtlCol="0">
            <a:spAutoFit/>
          </a:bodyPr>
          <a:lstStyle/>
          <a:p>
            <a:r>
              <a:rPr lang="de-DE" sz="1350" dirty="0"/>
              <a:t>Google Home</a:t>
            </a:r>
          </a:p>
        </p:txBody>
      </p:sp>
      <p:sp>
        <p:nvSpPr>
          <p:cNvPr id="6" name="Textfeld 5">
            <a:extLst>
              <a:ext uri="{FF2B5EF4-FFF2-40B4-BE49-F238E27FC236}">
                <a16:creationId xmlns:a16="http://schemas.microsoft.com/office/drawing/2014/main" id="{AB6E202E-1742-493F-ACCF-2C6753C55142}"/>
              </a:ext>
            </a:extLst>
          </p:cNvPr>
          <p:cNvSpPr txBox="1"/>
          <p:nvPr/>
        </p:nvSpPr>
        <p:spPr>
          <a:xfrm>
            <a:off x="6084168" y="2831830"/>
            <a:ext cx="1651158" cy="300082"/>
          </a:xfrm>
          <a:prstGeom prst="rect">
            <a:avLst/>
          </a:prstGeom>
          <a:noFill/>
        </p:spPr>
        <p:txBody>
          <a:bodyPr wrap="none" rtlCol="0">
            <a:spAutoFit/>
          </a:bodyPr>
          <a:lstStyle/>
          <a:p>
            <a:r>
              <a:rPr lang="de-DE" sz="1350" dirty="0">
                <a:solidFill>
                  <a:schemeClr val="bg1"/>
                </a:solidFill>
              </a:rPr>
              <a:t>Apple  </a:t>
            </a:r>
            <a:r>
              <a:rPr lang="de-DE" sz="1350" dirty="0" err="1">
                <a:solidFill>
                  <a:schemeClr val="bg1"/>
                </a:solidFill>
              </a:rPr>
              <a:t>HomePod</a:t>
            </a:r>
            <a:r>
              <a:rPr lang="de-DE" sz="1350" dirty="0">
                <a:solidFill>
                  <a:schemeClr val="bg1"/>
                </a:solidFill>
              </a:rPr>
              <a:t>/Siri</a:t>
            </a:r>
          </a:p>
        </p:txBody>
      </p:sp>
    </p:spTree>
    <p:extLst>
      <p:ext uri="{BB962C8B-B14F-4D97-AF65-F5344CB8AC3E}">
        <p14:creationId xmlns:p14="http://schemas.microsoft.com/office/powerpoint/2010/main" val="27768429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14CB54F9-7256-48D1-980A-B06B8B0FE23B}"/>
              </a:ext>
            </a:extLst>
          </p:cNvPr>
          <p:cNvPicPr>
            <a:picLocks noChangeAspect="1"/>
          </p:cNvPicPr>
          <p:nvPr/>
        </p:nvPicPr>
        <p:blipFill>
          <a:blip r:embed="rId2"/>
          <a:stretch>
            <a:fillRect/>
          </a:stretch>
        </p:blipFill>
        <p:spPr>
          <a:xfrm>
            <a:off x="0" y="8311"/>
            <a:ext cx="9144000" cy="5126877"/>
          </a:xfrm>
          <a:prstGeom prst="rect">
            <a:avLst/>
          </a:prstGeom>
        </p:spPr>
      </p:pic>
    </p:spTree>
    <p:extLst>
      <p:ext uri="{BB962C8B-B14F-4D97-AF65-F5344CB8AC3E}">
        <p14:creationId xmlns:p14="http://schemas.microsoft.com/office/powerpoint/2010/main" val="26245396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454DB768-87DC-4FBC-931C-97A0BFD47EB0}"/>
              </a:ext>
            </a:extLst>
          </p:cNvPr>
          <p:cNvPicPr>
            <a:picLocks noChangeAspect="1"/>
          </p:cNvPicPr>
          <p:nvPr/>
        </p:nvPicPr>
        <p:blipFill>
          <a:blip r:embed="rId2"/>
          <a:stretch>
            <a:fillRect/>
          </a:stretch>
        </p:blipFill>
        <p:spPr>
          <a:xfrm>
            <a:off x="0" y="3726"/>
            <a:ext cx="9144000" cy="5136048"/>
          </a:xfrm>
          <a:prstGeom prst="rect">
            <a:avLst/>
          </a:prstGeom>
        </p:spPr>
      </p:pic>
      <p:sp>
        <p:nvSpPr>
          <p:cNvPr id="3" name="Rechteck 2">
            <a:extLst>
              <a:ext uri="{FF2B5EF4-FFF2-40B4-BE49-F238E27FC236}">
                <a16:creationId xmlns:a16="http://schemas.microsoft.com/office/drawing/2014/main" id="{4206F652-46DA-46F1-85EE-386C61D90903}"/>
              </a:ext>
            </a:extLst>
          </p:cNvPr>
          <p:cNvSpPr/>
          <p:nvPr/>
        </p:nvSpPr>
        <p:spPr>
          <a:xfrm>
            <a:off x="1331640" y="0"/>
            <a:ext cx="6264696" cy="771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600" b="1" dirty="0">
                <a:effectLst>
                  <a:outerShdw blurRad="38100" dist="38100" dir="2700000" algn="tl">
                    <a:srgbClr val="000000">
                      <a:alpha val="43137"/>
                    </a:srgbClr>
                  </a:outerShdw>
                </a:effectLst>
              </a:rPr>
              <a:t>Wie weit wollen wir gehen?</a:t>
            </a:r>
          </a:p>
        </p:txBody>
      </p:sp>
    </p:spTree>
    <p:extLst>
      <p:ext uri="{BB962C8B-B14F-4D97-AF65-F5344CB8AC3E}">
        <p14:creationId xmlns:p14="http://schemas.microsoft.com/office/powerpoint/2010/main" val="34878001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203A286-6386-4DB6-8B04-FF78971FABD6}"/>
              </a:ext>
            </a:extLst>
          </p:cNvPr>
          <p:cNvPicPr>
            <a:picLocks noChangeAspect="1"/>
          </p:cNvPicPr>
          <p:nvPr/>
        </p:nvPicPr>
        <p:blipFill>
          <a:blip r:embed="rId2"/>
          <a:stretch>
            <a:fillRect/>
          </a:stretch>
        </p:blipFill>
        <p:spPr>
          <a:xfrm>
            <a:off x="32816" y="0"/>
            <a:ext cx="9078368" cy="5143500"/>
          </a:xfrm>
          <a:prstGeom prst="rect">
            <a:avLst/>
          </a:prstGeom>
        </p:spPr>
      </p:pic>
      <p:sp>
        <p:nvSpPr>
          <p:cNvPr id="3" name="Rechteck 2">
            <a:extLst>
              <a:ext uri="{FF2B5EF4-FFF2-40B4-BE49-F238E27FC236}">
                <a16:creationId xmlns:a16="http://schemas.microsoft.com/office/drawing/2014/main" id="{E6D28683-497C-42B3-BDD3-66EBB98FBF15}"/>
              </a:ext>
            </a:extLst>
          </p:cNvPr>
          <p:cNvSpPr/>
          <p:nvPr/>
        </p:nvSpPr>
        <p:spPr>
          <a:xfrm>
            <a:off x="395536" y="72008"/>
            <a:ext cx="8496944" cy="69954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800" dirty="0"/>
              <a:t>Technologie ist moralisch neutral – bis wir sie anwenden!</a:t>
            </a:r>
          </a:p>
        </p:txBody>
      </p:sp>
    </p:spTree>
    <p:extLst>
      <p:ext uri="{BB962C8B-B14F-4D97-AF65-F5344CB8AC3E}">
        <p14:creationId xmlns:p14="http://schemas.microsoft.com/office/powerpoint/2010/main" val="1460821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www.suedseiten.de/files/suedseiten/content/images/momente/angst_vor_modernen_spinn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538"/>
            <a:ext cx="9144000" cy="5213141"/>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p:cNvSpPr txBox="1"/>
          <p:nvPr/>
        </p:nvSpPr>
        <p:spPr>
          <a:xfrm>
            <a:off x="395536" y="249493"/>
            <a:ext cx="4392488" cy="830997"/>
          </a:xfrm>
          <a:prstGeom prst="rect">
            <a:avLst/>
          </a:prstGeom>
          <a:noFill/>
        </p:spPr>
        <p:txBody>
          <a:bodyPr wrap="square" rtlCol="0">
            <a:spAutoFit/>
          </a:bodyPr>
          <a:lstStyle/>
          <a:p>
            <a:r>
              <a:rPr lang="de-DE" sz="4800" dirty="0">
                <a:latin typeface="Showcard Gothic" pitchFamily="82" charset="0"/>
              </a:rPr>
              <a:t>Vernetzung</a:t>
            </a:r>
            <a:endParaRPr lang="de-DE" dirty="0">
              <a:latin typeface="Showcard Gothic" pitchFamily="82" charset="0"/>
            </a:endParaRPr>
          </a:p>
        </p:txBody>
      </p:sp>
    </p:spTree>
    <p:extLst>
      <p:ext uri="{BB962C8B-B14F-4D97-AF65-F5344CB8AC3E}">
        <p14:creationId xmlns:p14="http://schemas.microsoft.com/office/powerpoint/2010/main" val="26683724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AAD2C204-B78E-45EB-BACA-FA828903E9B1}"/>
              </a:ext>
            </a:extLst>
          </p:cNvPr>
          <p:cNvPicPr>
            <a:picLocks noChangeAspect="1"/>
          </p:cNvPicPr>
          <p:nvPr/>
        </p:nvPicPr>
        <p:blipFill rotWithShape="1">
          <a:blip r:embed="rId2"/>
          <a:srcRect l="28738" t="23428" r="44142" b="4448"/>
          <a:stretch/>
        </p:blipFill>
        <p:spPr>
          <a:xfrm>
            <a:off x="372800" y="555526"/>
            <a:ext cx="7439561" cy="4104456"/>
          </a:xfrm>
          <a:prstGeom prst="rect">
            <a:avLst/>
          </a:prstGeom>
        </p:spPr>
      </p:pic>
    </p:spTree>
    <p:extLst>
      <p:ext uri="{BB962C8B-B14F-4D97-AF65-F5344CB8AC3E}">
        <p14:creationId xmlns:p14="http://schemas.microsoft.com/office/powerpoint/2010/main" val="1927941759"/>
      </p:ext>
    </p:extLst>
  </p:cSld>
  <p:clrMapOvr>
    <a:masterClrMapping/>
  </p:clrMapOvr>
  <mc:AlternateContent xmlns:mc="http://schemas.openxmlformats.org/markup-compatibility/2006" xmlns:p14="http://schemas.microsoft.com/office/powerpoint/2010/main">
    <mc:Choice Requires="p14">
      <p:transition spd="slow" p14:dur="2000" advTm="43881"/>
    </mc:Choice>
    <mc:Fallback xmlns="">
      <p:transition spd="slow" advTm="43881"/>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blunt-digital.com/wp-content/uploads/2014/08/change_ahe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113590"/>
            <a:ext cx="4762500" cy="2671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5467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187624" y="2085696"/>
            <a:ext cx="6840760" cy="1107996"/>
          </a:xfrm>
          <a:prstGeom prst="rect">
            <a:avLst/>
          </a:prstGeom>
          <a:noFill/>
        </p:spPr>
        <p:txBody>
          <a:bodyPr wrap="square" rtlCol="0">
            <a:spAutoFit/>
          </a:bodyPr>
          <a:lstStyle/>
          <a:p>
            <a:pPr algn="ctr"/>
            <a:r>
              <a:rPr lang="de-DE" sz="6600" b="1" dirty="0">
                <a:solidFill>
                  <a:schemeClr val="accent2">
                    <a:lumMod val="75000"/>
                  </a:schemeClr>
                </a:solidFill>
                <a:latin typeface="Kristen ITC" panose="03050502040202030202" pitchFamily="66" charset="0"/>
              </a:rPr>
              <a:t>Bist du bereit?</a:t>
            </a:r>
          </a:p>
        </p:txBody>
      </p:sp>
    </p:spTree>
    <p:extLst>
      <p:ext uri="{BB962C8B-B14F-4D97-AF65-F5344CB8AC3E}">
        <p14:creationId xmlns:p14="http://schemas.microsoft.com/office/powerpoint/2010/main" val="3233314983"/>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051" descr="Mens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32347"/>
            <a:ext cx="83058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lstStyle/>
          <a:p>
            <a:pPr eaLnBrk="1" hangingPunct="1">
              <a:defRPr/>
            </a:pPr>
            <a:r>
              <a:rPr lang="de-DE" b="1" dirty="0">
                <a:effectLst>
                  <a:outerShdw blurRad="38100" dist="38100" dir="2700000" algn="tl">
                    <a:srgbClr val="000000">
                      <a:alpha val="43137"/>
                    </a:srgbClr>
                  </a:outerShdw>
                </a:effectLst>
              </a:rPr>
              <a:t>Das Neue ist nicht aufzuhalten</a:t>
            </a:r>
          </a:p>
        </p:txBody>
      </p:sp>
      <p:sp>
        <p:nvSpPr>
          <p:cNvPr id="4" name="Titel 1"/>
          <p:cNvSpPr txBox="1">
            <a:spLocks/>
          </p:cNvSpPr>
          <p:nvPr/>
        </p:nvSpPr>
        <p:spPr>
          <a:xfrm>
            <a:off x="468313" y="3820716"/>
            <a:ext cx="8229600" cy="85725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de-DE" b="1" dirty="0">
                <a:effectLst>
                  <a:outerShdw blurRad="38100" dist="38100" dir="2700000" algn="tl">
                    <a:srgbClr val="000000">
                      <a:alpha val="43137"/>
                    </a:srgbClr>
                  </a:outerShdw>
                </a:effectLst>
              </a:rPr>
              <a:t>…man kann es nur hinauszögern</a:t>
            </a:r>
          </a:p>
        </p:txBody>
      </p:sp>
    </p:spTree>
    <p:extLst>
      <p:ext uri="{BB962C8B-B14F-4D97-AF65-F5344CB8AC3E}">
        <p14:creationId xmlns:p14="http://schemas.microsoft.com/office/powerpoint/2010/main" val="48373907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el 1"/>
          <p:cNvSpPr>
            <a:spLocks noGrp="1"/>
          </p:cNvSpPr>
          <p:nvPr>
            <p:ph type="title"/>
          </p:nvPr>
        </p:nvSpPr>
        <p:spPr/>
        <p:txBody>
          <a:bodyPr/>
          <a:lstStyle/>
          <a:p>
            <a:pPr eaLnBrk="1" hangingPunct="1"/>
            <a:endParaRPr lang="de-DE"/>
          </a:p>
        </p:txBody>
      </p:sp>
      <p:pic>
        <p:nvPicPr>
          <p:cNvPr id="86019" name="Picture 4" descr="http://image.slidesharecdn.com/quotes-powerpoint-2013-121208185333-phpapp01/95/quotes-power-point-2013-24-638.jpg?cb=13550145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6" y="1129904"/>
            <a:ext cx="6048375" cy="3402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97247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146308" y="1131591"/>
            <a:ext cx="2901756" cy="646331"/>
          </a:xfrm>
          <a:prstGeom prst="rect">
            <a:avLst/>
          </a:prstGeom>
          <a:noFill/>
        </p:spPr>
        <p:txBody>
          <a:bodyPr wrap="none" rtlCol="0">
            <a:spAutoFit/>
          </a:bodyPr>
          <a:lstStyle/>
          <a:p>
            <a:r>
              <a:rPr lang="de-DE" sz="3600" b="1" i="1" dirty="0">
                <a:latin typeface="Comic Sans MS" pitchFamily="66" charset="0"/>
              </a:rPr>
              <a:t>Vielen Dank!</a:t>
            </a:r>
          </a:p>
        </p:txBody>
      </p:sp>
      <p:sp>
        <p:nvSpPr>
          <p:cNvPr id="15" name="Textfeld 14"/>
          <p:cNvSpPr txBox="1"/>
          <p:nvPr/>
        </p:nvSpPr>
        <p:spPr>
          <a:xfrm>
            <a:off x="2630216" y="2283719"/>
            <a:ext cx="3886000" cy="2554545"/>
          </a:xfrm>
          <a:prstGeom prst="rect">
            <a:avLst/>
          </a:prstGeom>
          <a:noFill/>
        </p:spPr>
        <p:txBody>
          <a:bodyPr wrap="none" rtlCol="0">
            <a:spAutoFit/>
          </a:bodyPr>
          <a:lstStyle/>
          <a:p>
            <a:r>
              <a:rPr lang="de-DE" sz="3200" i="1" dirty="0" err="1">
                <a:latin typeface="Comic Sans MS" pitchFamily="66" charset="0"/>
              </a:rPr>
              <a:t>Slides</a:t>
            </a:r>
            <a:r>
              <a:rPr lang="de-DE" sz="3200" i="1" dirty="0">
                <a:latin typeface="Comic Sans MS" pitchFamily="66" charset="0"/>
              </a:rPr>
              <a:t>: www.cole.de</a:t>
            </a:r>
          </a:p>
          <a:p>
            <a:r>
              <a:rPr lang="de-DE" sz="3200" i="1" dirty="0">
                <a:latin typeface="Comic Sans MS" pitchFamily="66" charset="0"/>
              </a:rPr>
              <a:t>Mail: </a:t>
            </a:r>
            <a:r>
              <a:rPr lang="de-DE" sz="3200" i="1" dirty="0">
                <a:latin typeface="Comic Sans MS" pitchFamily="66" charset="0"/>
                <a:hlinkClick r:id="rId3"/>
              </a:rPr>
              <a:t>tim@cole.de</a:t>
            </a:r>
            <a:endParaRPr lang="de-DE" sz="3200" i="1" dirty="0">
              <a:latin typeface="Comic Sans MS" pitchFamily="66" charset="0"/>
            </a:endParaRPr>
          </a:p>
          <a:p>
            <a:r>
              <a:rPr lang="de-DE" sz="3200" i="1" dirty="0">
                <a:latin typeface="Comic Sans MS" pitchFamily="66" charset="0"/>
              </a:rPr>
              <a:t>      tc1066</a:t>
            </a:r>
          </a:p>
          <a:p>
            <a:r>
              <a:rPr lang="de-DE" sz="3200" i="1" dirty="0">
                <a:latin typeface="Comic Sans MS" pitchFamily="66" charset="0"/>
              </a:rPr>
              <a:t>      @TCole1066</a:t>
            </a:r>
          </a:p>
          <a:p>
            <a:r>
              <a:rPr lang="de-DE" sz="3200" i="1" dirty="0">
                <a:latin typeface="Comic Sans MS" pitchFamily="66" charset="0"/>
              </a:rPr>
              <a:t>      </a:t>
            </a:r>
            <a:r>
              <a:rPr lang="de-DE" sz="3200" i="1" dirty="0" err="1">
                <a:latin typeface="Comic Sans MS" pitchFamily="66" charset="0"/>
              </a:rPr>
              <a:t>SuperTimCole</a:t>
            </a:r>
            <a:endParaRPr lang="de-DE" sz="3200" i="1" dirty="0">
              <a:latin typeface="Comic Sans MS" pitchFamily="66" charset="0"/>
            </a:endParaRPr>
          </a:p>
        </p:txBody>
      </p:sp>
      <p:pic>
        <p:nvPicPr>
          <p:cNvPr id="16" name="Picture 14" descr="https://www.facebook.com/images/fb_icon_325x32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8847" y="3314770"/>
            <a:ext cx="422101" cy="4221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https://g.twimg.com/Twitter_logo_blu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98847" y="3815180"/>
            <a:ext cx="419323" cy="3407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0" descr="http://www.greatplacetowork.de/storage/YouTube-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91086" y="4298348"/>
            <a:ext cx="429860" cy="522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254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6"/>
          <p:cNvGrpSpPr>
            <a:grpSpLocks/>
          </p:cNvGrpSpPr>
          <p:nvPr/>
        </p:nvGrpSpPr>
        <p:grpSpPr bwMode="auto">
          <a:xfrm>
            <a:off x="1485901" y="1085852"/>
            <a:ext cx="6039698" cy="4001598"/>
            <a:chOff x="288" y="0"/>
            <a:chExt cx="5552" cy="4446"/>
          </a:xfrm>
        </p:grpSpPr>
        <p:sp>
          <p:nvSpPr>
            <p:cNvPr id="10244" name="Freeform 2"/>
            <p:cNvSpPr>
              <a:spLocks/>
            </p:cNvSpPr>
            <p:nvPr/>
          </p:nvSpPr>
          <p:spPr bwMode="auto">
            <a:xfrm>
              <a:off x="2708" y="2513"/>
              <a:ext cx="31" cy="30"/>
            </a:xfrm>
            <a:custGeom>
              <a:avLst/>
              <a:gdLst>
                <a:gd name="T0" fmla="*/ 1 w 61"/>
                <a:gd name="T1" fmla="*/ 2 h 59"/>
                <a:gd name="T2" fmla="*/ 1 w 61"/>
                <a:gd name="T3" fmla="*/ 3 h 59"/>
                <a:gd name="T4" fmla="*/ 2 w 61"/>
                <a:gd name="T5" fmla="*/ 3 h 59"/>
                <a:gd name="T6" fmla="*/ 2 w 61"/>
                <a:gd name="T7" fmla="*/ 4 h 59"/>
                <a:gd name="T8" fmla="*/ 3 w 61"/>
                <a:gd name="T9" fmla="*/ 4 h 59"/>
                <a:gd name="T10" fmla="*/ 3 w 61"/>
                <a:gd name="T11" fmla="*/ 4 h 59"/>
                <a:gd name="T12" fmla="*/ 3 w 61"/>
                <a:gd name="T13" fmla="*/ 4 h 59"/>
                <a:gd name="T14" fmla="*/ 4 w 61"/>
                <a:gd name="T15" fmla="*/ 4 h 59"/>
                <a:gd name="T16" fmla="*/ 4 w 61"/>
                <a:gd name="T17" fmla="*/ 4 h 59"/>
                <a:gd name="T18" fmla="*/ 4 w 61"/>
                <a:gd name="T19" fmla="*/ 3 h 59"/>
                <a:gd name="T20" fmla="*/ 4 w 61"/>
                <a:gd name="T21" fmla="*/ 3 h 59"/>
                <a:gd name="T22" fmla="*/ 4 w 61"/>
                <a:gd name="T23" fmla="*/ 3 h 59"/>
                <a:gd name="T24" fmla="*/ 4 w 61"/>
                <a:gd name="T25" fmla="*/ 2 h 59"/>
                <a:gd name="T26" fmla="*/ 3 w 61"/>
                <a:gd name="T27" fmla="*/ 2 h 59"/>
                <a:gd name="T28" fmla="*/ 3 w 61"/>
                <a:gd name="T29" fmla="*/ 2 h 59"/>
                <a:gd name="T30" fmla="*/ 3 w 61"/>
                <a:gd name="T31" fmla="*/ 1 h 59"/>
                <a:gd name="T32" fmla="*/ 2 w 61"/>
                <a:gd name="T33" fmla="*/ 1 h 59"/>
                <a:gd name="T34" fmla="*/ 2 w 61"/>
                <a:gd name="T35" fmla="*/ 1 h 59"/>
                <a:gd name="T36" fmla="*/ 1 w 61"/>
                <a:gd name="T37" fmla="*/ 0 h 59"/>
                <a:gd name="T38" fmla="*/ 1 w 61"/>
                <a:gd name="T39" fmla="*/ 1 h 59"/>
                <a:gd name="T40" fmla="*/ 1 w 61"/>
                <a:gd name="T41" fmla="*/ 1 h 59"/>
                <a:gd name="T42" fmla="*/ 1 w 61"/>
                <a:gd name="T43" fmla="*/ 1 h 59"/>
                <a:gd name="T44" fmla="*/ 0 w 61"/>
                <a:gd name="T45" fmla="*/ 1 h 59"/>
                <a:gd name="T46" fmla="*/ 1 w 61"/>
                <a:gd name="T47" fmla="*/ 2 h 59"/>
                <a:gd name="T48" fmla="*/ 1 w 61"/>
                <a:gd name="T49" fmla="*/ 2 h 59"/>
                <a:gd name="T50" fmla="*/ 1 w 61"/>
                <a:gd name="T51" fmla="*/ 2 h 5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1"/>
                <a:gd name="T79" fmla="*/ 0 h 59"/>
                <a:gd name="T80" fmla="*/ 61 w 61"/>
                <a:gd name="T81" fmla="*/ 59 h 5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1" h="59">
                  <a:moveTo>
                    <a:pt x="4" y="28"/>
                  </a:moveTo>
                  <a:lnTo>
                    <a:pt x="11" y="35"/>
                  </a:lnTo>
                  <a:lnTo>
                    <a:pt x="19" y="43"/>
                  </a:lnTo>
                  <a:lnTo>
                    <a:pt x="26" y="50"/>
                  </a:lnTo>
                  <a:lnTo>
                    <a:pt x="36" y="56"/>
                  </a:lnTo>
                  <a:lnTo>
                    <a:pt x="41" y="59"/>
                  </a:lnTo>
                  <a:lnTo>
                    <a:pt x="48" y="59"/>
                  </a:lnTo>
                  <a:lnTo>
                    <a:pt x="54" y="57"/>
                  </a:lnTo>
                  <a:lnTo>
                    <a:pt x="59" y="52"/>
                  </a:lnTo>
                  <a:lnTo>
                    <a:pt x="61" y="46"/>
                  </a:lnTo>
                  <a:lnTo>
                    <a:pt x="61" y="41"/>
                  </a:lnTo>
                  <a:lnTo>
                    <a:pt x="60" y="35"/>
                  </a:lnTo>
                  <a:lnTo>
                    <a:pt x="55" y="30"/>
                  </a:lnTo>
                  <a:lnTo>
                    <a:pt x="47" y="25"/>
                  </a:lnTo>
                  <a:lnTo>
                    <a:pt x="40" y="19"/>
                  </a:lnTo>
                  <a:lnTo>
                    <a:pt x="33" y="12"/>
                  </a:lnTo>
                  <a:lnTo>
                    <a:pt x="26" y="5"/>
                  </a:lnTo>
                  <a:lnTo>
                    <a:pt x="22" y="2"/>
                  </a:lnTo>
                  <a:lnTo>
                    <a:pt x="16" y="0"/>
                  </a:lnTo>
                  <a:lnTo>
                    <a:pt x="9" y="2"/>
                  </a:lnTo>
                  <a:lnTo>
                    <a:pt x="4" y="5"/>
                  </a:lnTo>
                  <a:lnTo>
                    <a:pt x="1" y="11"/>
                  </a:lnTo>
                  <a:lnTo>
                    <a:pt x="0" y="16"/>
                  </a:lnTo>
                  <a:lnTo>
                    <a:pt x="1" y="23"/>
                  </a:lnTo>
                  <a:lnTo>
                    <a:pt x="4" y="28"/>
                  </a:lnTo>
                  <a:close/>
                </a:path>
              </a:pathLst>
            </a:custGeom>
            <a:solidFill>
              <a:srgbClr val="FF3300"/>
            </a:solidFill>
            <a:ln w="9525">
              <a:noFill/>
              <a:round/>
              <a:headEnd/>
              <a:tailEnd/>
            </a:ln>
          </p:spPr>
          <p:txBody>
            <a:bodyPr/>
            <a:lstStyle/>
            <a:p>
              <a:endParaRPr lang="de-DE" sz="1350"/>
            </a:p>
          </p:txBody>
        </p:sp>
        <p:sp>
          <p:nvSpPr>
            <p:cNvPr id="10245" name="Freeform 3"/>
            <p:cNvSpPr>
              <a:spLocks/>
            </p:cNvSpPr>
            <p:nvPr/>
          </p:nvSpPr>
          <p:spPr bwMode="auto">
            <a:xfrm>
              <a:off x="2771" y="2571"/>
              <a:ext cx="22" cy="27"/>
            </a:xfrm>
            <a:custGeom>
              <a:avLst/>
              <a:gdLst>
                <a:gd name="T0" fmla="*/ 1 w 45"/>
                <a:gd name="T1" fmla="*/ 3 h 55"/>
                <a:gd name="T2" fmla="*/ 2 w 45"/>
                <a:gd name="T3" fmla="*/ 2 h 55"/>
                <a:gd name="T4" fmla="*/ 2 w 45"/>
                <a:gd name="T5" fmla="*/ 2 h 55"/>
                <a:gd name="T6" fmla="*/ 2 w 45"/>
                <a:gd name="T7" fmla="*/ 1 h 55"/>
                <a:gd name="T8" fmla="*/ 2 w 45"/>
                <a:gd name="T9" fmla="*/ 1 h 55"/>
                <a:gd name="T10" fmla="*/ 2 w 45"/>
                <a:gd name="T11" fmla="*/ 1 h 55"/>
                <a:gd name="T12" fmla="*/ 2 w 45"/>
                <a:gd name="T13" fmla="*/ 0 h 55"/>
                <a:gd name="T14" fmla="*/ 2 w 45"/>
                <a:gd name="T15" fmla="*/ 0 h 55"/>
                <a:gd name="T16" fmla="*/ 2 w 45"/>
                <a:gd name="T17" fmla="*/ 0 h 55"/>
                <a:gd name="T18" fmla="*/ 1 w 45"/>
                <a:gd name="T19" fmla="*/ 0 h 55"/>
                <a:gd name="T20" fmla="*/ 1 w 45"/>
                <a:gd name="T21" fmla="*/ 0 h 55"/>
                <a:gd name="T22" fmla="*/ 1 w 45"/>
                <a:gd name="T23" fmla="*/ 0 h 55"/>
                <a:gd name="T24" fmla="*/ 0 w 45"/>
                <a:gd name="T25" fmla="*/ 0 h 55"/>
                <a:gd name="T26" fmla="*/ 0 w 45"/>
                <a:gd name="T27" fmla="*/ 0 h 55"/>
                <a:gd name="T28" fmla="*/ 0 w 45"/>
                <a:gd name="T29" fmla="*/ 1 h 55"/>
                <a:gd name="T30" fmla="*/ 0 w 45"/>
                <a:gd name="T31" fmla="*/ 1 h 55"/>
                <a:gd name="T32" fmla="*/ 0 w 45"/>
                <a:gd name="T33" fmla="*/ 1 h 55"/>
                <a:gd name="T34" fmla="*/ 0 w 45"/>
                <a:gd name="T35" fmla="*/ 2 h 55"/>
                <a:gd name="T36" fmla="*/ 0 w 45"/>
                <a:gd name="T37" fmla="*/ 2 h 55"/>
                <a:gd name="T38" fmla="*/ 0 w 45"/>
                <a:gd name="T39" fmla="*/ 2 h 55"/>
                <a:gd name="T40" fmla="*/ 0 w 45"/>
                <a:gd name="T41" fmla="*/ 3 h 55"/>
                <a:gd name="T42" fmla="*/ 0 w 45"/>
                <a:gd name="T43" fmla="*/ 3 h 55"/>
                <a:gd name="T44" fmla="*/ 1 w 45"/>
                <a:gd name="T45" fmla="*/ 3 h 55"/>
                <a:gd name="T46" fmla="*/ 1 w 45"/>
                <a:gd name="T47" fmla="*/ 3 h 55"/>
                <a:gd name="T48" fmla="*/ 1 w 45"/>
                <a:gd name="T49" fmla="*/ 3 h 55"/>
                <a:gd name="T50" fmla="*/ 1 w 45"/>
                <a:gd name="T51" fmla="*/ 3 h 5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5"/>
                <a:gd name="T80" fmla="*/ 45 w 45"/>
                <a:gd name="T81" fmla="*/ 55 h 5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5">
                  <a:moveTo>
                    <a:pt x="29" y="49"/>
                  </a:moveTo>
                  <a:lnTo>
                    <a:pt x="35" y="43"/>
                  </a:lnTo>
                  <a:lnTo>
                    <a:pt x="38" y="38"/>
                  </a:lnTo>
                  <a:lnTo>
                    <a:pt x="42" y="31"/>
                  </a:lnTo>
                  <a:lnTo>
                    <a:pt x="44" y="23"/>
                  </a:lnTo>
                  <a:lnTo>
                    <a:pt x="45" y="17"/>
                  </a:lnTo>
                  <a:lnTo>
                    <a:pt x="44" y="10"/>
                  </a:lnTo>
                  <a:lnTo>
                    <a:pt x="41" y="5"/>
                  </a:lnTo>
                  <a:lnTo>
                    <a:pt x="36" y="2"/>
                  </a:lnTo>
                  <a:lnTo>
                    <a:pt x="30" y="0"/>
                  </a:lnTo>
                  <a:lnTo>
                    <a:pt x="24" y="1"/>
                  </a:lnTo>
                  <a:lnTo>
                    <a:pt x="19" y="4"/>
                  </a:lnTo>
                  <a:lnTo>
                    <a:pt x="15" y="10"/>
                  </a:lnTo>
                  <a:lnTo>
                    <a:pt x="13" y="15"/>
                  </a:lnTo>
                  <a:lnTo>
                    <a:pt x="11" y="20"/>
                  </a:lnTo>
                  <a:lnTo>
                    <a:pt x="7" y="25"/>
                  </a:lnTo>
                  <a:lnTo>
                    <a:pt x="4" y="30"/>
                  </a:lnTo>
                  <a:lnTo>
                    <a:pt x="0" y="35"/>
                  </a:lnTo>
                  <a:lnTo>
                    <a:pt x="0" y="41"/>
                  </a:lnTo>
                  <a:lnTo>
                    <a:pt x="3" y="47"/>
                  </a:lnTo>
                  <a:lnTo>
                    <a:pt x="7" y="51"/>
                  </a:lnTo>
                  <a:lnTo>
                    <a:pt x="13" y="55"/>
                  </a:lnTo>
                  <a:lnTo>
                    <a:pt x="19" y="55"/>
                  </a:lnTo>
                  <a:lnTo>
                    <a:pt x="24" y="54"/>
                  </a:lnTo>
                  <a:lnTo>
                    <a:pt x="29" y="49"/>
                  </a:lnTo>
                  <a:close/>
                </a:path>
              </a:pathLst>
            </a:custGeom>
            <a:solidFill>
              <a:srgbClr val="FF3300"/>
            </a:solidFill>
            <a:ln w="9525">
              <a:noFill/>
              <a:round/>
              <a:headEnd/>
              <a:tailEnd/>
            </a:ln>
          </p:spPr>
          <p:txBody>
            <a:bodyPr/>
            <a:lstStyle/>
            <a:p>
              <a:endParaRPr lang="de-DE" sz="1350"/>
            </a:p>
          </p:txBody>
        </p:sp>
        <p:sp>
          <p:nvSpPr>
            <p:cNvPr id="10246" name="Freeform 4"/>
            <p:cNvSpPr>
              <a:spLocks/>
            </p:cNvSpPr>
            <p:nvPr/>
          </p:nvSpPr>
          <p:spPr bwMode="auto">
            <a:xfrm>
              <a:off x="2671" y="2561"/>
              <a:ext cx="20" cy="31"/>
            </a:xfrm>
            <a:custGeom>
              <a:avLst/>
              <a:gdLst>
                <a:gd name="T0" fmla="*/ 1 w 39"/>
                <a:gd name="T1" fmla="*/ 2 h 61"/>
                <a:gd name="T2" fmla="*/ 1 w 39"/>
                <a:gd name="T3" fmla="*/ 2 h 61"/>
                <a:gd name="T4" fmla="*/ 1 w 39"/>
                <a:gd name="T5" fmla="*/ 3 h 61"/>
                <a:gd name="T6" fmla="*/ 1 w 39"/>
                <a:gd name="T7" fmla="*/ 3 h 61"/>
                <a:gd name="T8" fmla="*/ 1 w 39"/>
                <a:gd name="T9" fmla="*/ 3 h 61"/>
                <a:gd name="T10" fmla="*/ 1 w 39"/>
                <a:gd name="T11" fmla="*/ 4 h 61"/>
                <a:gd name="T12" fmla="*/ 1 w 39"/>
                <a:gd name="T13" fmla="*/ 4 h 61"/>
                <a:gd name="T14" fmla="*/ 2 w 39"/>
                <a:gd name="T15" fmla="*/ 4 h 61"/>
                <a:gd name="T16" fmla="*/ 2 w 39"/>
                <a:gd name="T17" fmla="*/ 4 h 61"/>
                <a:gd name="T18" fmla="*/ 2 w 39"/>
                <a:gd name="T19" fmla="*/ 4 h 61"/>
                <a:gd name="T20" fmla="*/ 3 w 39"/>
                <a:gd name="T21" fmla="*/ 4 h 61"/>
                <a:gd name="T22" fmla="*/ 3 w 39"/>
                <a:gd name="T23" fmla="*/ 3 h 61"/>
                <a:gd name="T24" fmla="*/ 3 w 39"/>
                <a:gd name="T25" fmla="*/ 3 h 61"/>
                <a:gd name="T26" fmla="*/ 3 w 39"/>
                <a:gd name="T27" fmla="*/ 3 h 61"/>
                <a:gd name="T28" fmla="*/ 3 w 39"/>
                <a:gd name="T29" fmla="*/ 2 h 61"/>
                <a:gd name="T30" fmla="*/ 2 w 39"/>
                <a:gd name="T31" fmla="*/ 2 h 61"/>
                <a:gd name="T32" fmla="*/ 2 w 39"/>
                <a:gd name="T33" fmla="*/ 1 h 61"/>
                <a:gd name="T34" fmla="*/ 2 w 39"/>
                <a:gd name="T35" fmla="*/ 1 h 61"/>
                <a:gd name="T36" fmla="*/ 2 w 39"/>
                <a:gd name="T37" fmla="*/ 1 h 61"/>
                <a:gd name="T38" fmla="*/ 1 w 39"/>
                <a:gd name="T39" fmla="*/ 0 h 61"/>
                <a:gd name="T40" fmla="*/ 1 w 39"/>
                <a:gd name="T41" fmla="*/ 1 h 61"/>
                <a:gd name="T42" fmla="*/ 1 w 39"/>
                <a:gd name="T43" fmla="*/ 1 h 61"/>
                <a:gd name="T44" fmla="*/ 1 w 39"/>
                <a:gd name="T45" fmla="*/ 1 h 61"/>
                <a:gd name="T46" fmla="*/ 0 w 39"/>
                <a:gd name="T47" fmla="*/ 2 h 61"/>
                <a:gd name="T48" fmla="*/ 1 w 39"/>
                <a:gd name="T49" fmla="*/ 2 h 61"/>
                <a:gd name="T50" fmla="*/ 1 w 39"/>
                <a:gd name="T51" fmla="*/ 2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9"/>
                <a:gd name="T79" fmla="*/ 0 h 61"/>
                <a:gd name="T80" fmla="*/ 39 w 39"/>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9" h="61">
                  <a:moveTo>
                    <a:pt x="1" y="23"/>
                  </a:moveTo>
                  <a:lnTo>
                    <a:pt x="3" y="29"/>
                  </a:lnTo>
                  <a:lnTo>
                    <a:pt x="5" y="36"/>
                  </a:lnTo>
                  <a:lnTo>
                    <a:pt x="7" y="43"/>
                  </a:lnTo>
                  <a:lnTo>
                    <a:pt x="7" y="48"/>
                  </a:lnTo>
                  <a:lnTo>
                    <a:pt x="9" y="54"/>
                  </a:lnTo>
                  <a:lnTo>
                    <a:pt x="14" y="59"/>
                  </a:lnTo>
                  <a:lnTo>
                    <a:pt x="20" y="61"/>
                  </a:lnTo>
                  <a:lnTo>
                    <a:pt x="26" y="61"/>
                  </a:lnTo>
                  <a:lnTo>
                    <a:pt x="32" y="59"/>
                  </a:lnTo>
                  <a:lnTo>
                    <a:pt x="37" y="54"/>
                  </a:lnTo>
                  <a:lnTo>
                    <a:pt x="39" y="48"/>
                  </a:lnTo>
                  <a:lnTo>
                    <a:pt x="39" y="43"/>
                  </a:lnTo>
                  <a:lnTo>
                    <a:pt x="37" y="35"/>
                  </a:lnTo>
                  <a:lnTo>
                    <a:pt x="35" y="27"/>
                  </a:lnTo>
                  <a:lnTo>
                    <a:pt x="32" y="18"/>
                  </a:lnTo>
                  <a:lnTo>
                    <a:pt x="30" y="10"/>
                  </a:lnTo>
                  <a:lnTo>
                    <a:pt x="26" y="5"/>
                  </a:lnTo>
                  <a:lnTo>
                    <a:pt x="22" y="1"/>
                  </a:lnTo>
                  <a:lnTo>
                    <a:pt x="15" y="0"/>
                  </a:lnTo>
                  <a:lnTo>
                    <a:pt x="9" y="2"/>
                  </a:lnTo>
                  <a:lnTo>
                    <a:pt x="5" y="6"/>
                  </a:lnTo>
                  <a:lnTo>
                    <a:pt x="1" y="10"/>
                  </a:lnTo>
                  <a:lnTo>
                    <a:pt x="0" y="17"/>
                  </a:lnTo>
                  <a:lnTo>
                    <a:pt x="1" y="23"/>
                  </a:lnTo>
                  <a:close/>
                </a:path>
              </a:pathLst>
            </a:custGeom>
            <a:solidFill>
              <a:srgbClr val="FF3300"/>
            </a:solidFill>
            <a:ln w="9525">
              <a:noFill/>
              <a:round/>
              <a:headEnd/>
              <a:tailEnd/>
            </a:ln>
          </p:spPr>
          <p:txBody>
            <a:bodyPr/>
            <a:lstStyle/>
            <a:p>
              <a:endParaRPr lang="de-DE" sz="1350"/>
            </a:p>
          </p:txBody>
        </p:sp>
        <p:sp>
          <p:nvSpPr>
            <p:cNvPr id="10247" name="Freeform 5"/>
            <p:cNvSpPr>
              <a:spLocks/>
            </p:cNvSpPr>
            <p:nvPr/>
          </p:nvSpPr>
          <p:spPr bwMode="auto">
            <a:xfrm>
              <a:off x="2788" y="2501"/>
              <a:ext cx="23" cy="25"/>
            </a:xfrm>
            <a:custGeom>
              <a:avLst/>
              <a:gdLst>
                <a:gd name="T0" fmla="*/ 2 w 45"/>
                <a:gd name="T1" fmla="*/ 2 h 51"/>
                <a:gd name="T2" fmla="*/ 2 w 45"/>
                <a:gd name="T3" fmla="*/ 2 h 51"/>
                <a:gd name="T4" fmla="*/ 3 w 45"/>
                <a:gd name="T5" fmla="*/ 2 h 51"/>
                <a:gd name="T6" fmla="*/ 3 w 45"/>
                <a:gd name="T7" fmla="*/ 1 h 51"/>
                <a:gd name="T8" fmla="*/ 3 w 45"/>
                <a:gd name="T9" fmla="*/ 1 h 51"/>
                <a:gd name="T10" fmla="*/ 3 w 45"/>
                <a:gd name="T11" fmla="*/ 1 h 51"/>
                <a:gd name="T12" fmla="*/ 3 w 45"/>
                <a:gd name="T13" fmla="*/ 0 h 51"/>
                <a:gd name="T14" fmla="*/ 3 w 45"/>
                <a:gd name="T15" fmla="*/ 0 h 51"/>
                <a:gd name="T16" fmla="*/ 3 w 45"/>
                <a:gd name="T17" fmla="*/ 0 h 51"/>
                <a:gd name="T18" fmla="*/ 3 w 45"/>
                <a:gd name="T19" fmla="*/ 0 h 51"/>
                <a:gd name="T20" fmla="*/ 2 w 45"/>
                <a:gd name="T21" fmla="*/ 0 h 51"/>
                <a:gd name="T22" fmla="*/ 2 w 45"/>
                <a:gd name="T23" fmla="*/ 0 h 51"/>
                <a:gd name="T24" fmla="*/ 2 w 45"/>
                <a:gd name="T25" fmla="*/ 0 h 51"/>
                <a:gd name="T26" fmla="*/ 1 w 45"/>
                <a:gd name="T27" fmla="*/ 0 h 51"/>
                <a:gd name="T28" fmla="*/ 1 w 45"/>
                <a:gd name="T29" fmla="*/ 0 h 51"/>
                <a:gd name="T30" fmla="*/ 1 w 45"/>
                <a:gd name="T31" fmla="*/ 1 h 51"/>
                <a:gd name="T32" fmla="*/ 1 w 45"/>
                <a:gd name="T33" fmla="*/ 1 h 51"/>
                <a:gd name="T34" fmla="*/ 0 w 45"/>
                <a:gd name="T35" fmla="*/ 1 h 51"/>
                <a:gd name="T36" fmla="*/ 0 w 45"/>
                <a:gd name="T37" fmla="*/ 2 h 51"/>
                <a:gd name="T38" fmla="*/ 1 w 45"/>
                <a:gd name="T39" fmla="*/ 2 h 51"/>
                <a:gd name="T40" fmla="*/ 1 w 45"/>
                <a:gd name="T41" fmla="*/ 2 h 51"/>
                <a:gd name="T42" fmla="*/ 1 w 45"/>
                <a:gd name="T43" fmla="*/ 3 h 51"/>
                <a:gd name="T44" fmla="*/ 2 w 45"/>
                <a:gd name="T45" fmla="*/ 3 h 51"/>
                <a:gd name="T46" fmla="*/ 2 w 45"/>
                <a:gd name="T47" fmla="*/ 3 h 51"/>
                <a:gd name="T48" fmla="*/ 2 w 45"/>
                <a:gd name="T49" fmla="*/ 2 h 51"/>
                <a:gd name="T50" fmla="*/ 2 w 45"/>
                <a:gd name="T51" fmla="*/ 2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1"/>
                <a:gd name="T80" fmla="*/ 45 w 45"/>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1">
                  <a:moveTo>
                    <a:pt x="28" y="45"/>
                  </a:moveTo>
                  <a:lnTo>
                    <a:pt x="32" y="40"/>
                  </a:lnTo>
                  <a:lnTo>
                    <a:pt x="36" y="35"/>
                  </a:lnTo>
                  <a:lnTo>
                    <a:pt x="39" y="30"/>
                  </a:lnTo>
                  <a:lnTo>
                    <a:pt x="41" y="26"/>
                  </a:lnTo>
                  <a:lnTo>
                    <a:pt x="45" y="20"/>
                  </a:lnTo>
                  <a:lnTo>
                    <a:pt x="45" y="14"/>
                  </a:lnTo>
                  <a:lnTo>
                    <a:pt x="44" y="8"/>
                  </a:lnTo>
                  <a:lnTo>
                    <a:pt x="39" y="4"/>
                  </a:lnTo>
                  <a:lnTo>
                    <a:pt x="33" y="0"/>
                  </a:lnTo>
                  <a:lnTo>
                    <a:pt x="28" y="0"/>
                  </a:lnTo>
                  <a:lnTo>
                    <a:pt x="22" y="1"/>
                  </a:lnTo>
                  <a:lnTo>
                    <a:pt x="17" y="6"/>
                  </a:lnTo>
                  <a:lnTo>
                    <a:pt x="13" y="11"/>
                  </a:lnTo>
                  <a:lnTo>
                    <a:pt x="9" y="15"/>
                  </a:lnTo>
                  <a:lnTo>
                    <a:pt x="6" y="21"/>
                  </a:lnTo>
                  <a:lnTo>
                    <a:pt x="2" y="26"/>
                  </a:lnTo>
                  <a:lnTo>
                    <a:pt x="0" y="31"/>
                  </a:lnTo>
                  <a:lnTo>
                    <a:pt x="0" y="37"/>
                  </a:lnTo>
                  <a:lnTo>
                    <a:pt x="1" y="43"/>
                  </a:lnTo>
                  <a:lnTo>
                    <a:pt x="6" y="47"/>
                  </a:lnTo>
                  <a:lnTo>
                    <a:pt x="12" y="51"/>
                  </a:lnTo>
                  <a:lnTo>
                    <a:pt x="17" y="51"/>
                  </a:lnTo>
                  <a:lnTo>
                    <a:pt x="23" y="50"/>
                  </a:lnTo>
                  <a:lnTo>
                    <a:pt x="28" y="45"/>
                  </a:lnTo>
                  <a:close/>
                </a:path>
              </a:pathLst>
            </a:custGeom>
            <a:solidFill>
              <a:srgbClr val="FF3300"/>
            </a:solidFill>
            <a:ln w="9525">
              <a:noFill/>
              <a:round/>
              <a:headEnd/>
              <a:tailEnd/>
            </a:ln>
          </p:spPr>
          <p:txBody>
            <a:bodyPr/>
            <a:lstStyle/>
            <a:p>
              <a:endParaRPr lang="de-DE" sz="1350"/>
            </a:p>
          </p:txBody>
        </p:sp>
        <p:sp>
          <p:nvSpPr>
            <p:cNvPr id="10248" name="Freeform 6"/>
            <p:cNvSpPr>
              <a:spLocks/>
            </p:cNvSpPr>
            <p:nvPr/>
          </p:nvSpPr>
          <p:spPr bwMode="auto">
            <a:xfrm>
              <a:off x="2869" y="2575"/>
              <a:ext cx="31" cy="29"/>
            </a:xfrm>
            <a:custGeom>
              <a:avLst/>
              <a:gdLst>
                <a:gd name="T0" fmla="*/ 1 w 62"/>
                <a:gd name="T1" fmla="*/ 2 h 58"/>
                <a:gd name="T2" fmla="*/ 1 w 62"/>
                <a:gd name="T3" fmla="*/ 3 h 58"/>
                <a:gd name="T4" fmla="*/ 2 w 62"/>
                <a:gd name="T5" fmla="*/ 3 h 58"/>
                <a:gd name="T6" fmla="*/ 2 w 62"/>
                <a:gd name="T7" fmla="*/ 4 h 58"/>
                <a:gd name="T8" fmla="*/ 3 w 62"/>
                <a:gd name="T9" fmla="*/ 4 h 58"/>
                <a:gd name="T10" fmla="*/ 3 w 62"/>
                <a:gd name="T11" fmla="*/ 4 h 58"/>
                <a:gd name="T12" fmla="*/ 4 w 62"/>
                <a:gd name="T13" fmla="*/ 4 h 58"/>
                <a:gd name="T14" fmla="*/ 4 w 62"/>
                <a:gd name="T15" fmla="*/ 4 h 58"/>
                <a:gd name="T16" fmla="*/ 4 w 62"/>
                <a:gd name="T17" fmla="*/ 4 h 58"/>
                <a:gd name="T18" fmla="*/ 4 w 62"/>
                <a:gd name="T19" fmla="*/ 3 h 58"/>
                <a:gd name="T20" fmla="*/ 4 w 62"/>
                <a:gd name="T21" fmla="*/ 3 h 58"/>
                <a:gd name="T22" fmla="*/ 4 w 62"/>
                <a:gd name="T23" fmla="*/ 3 h 58"/>
                <a:gd name="T24" fmla="*/ 4 w 62"/>
                <a:gd name="T25" fmla="*/ 2 h 58"/>
                <a:gd name="T26" fmla="*/ 3 w 62"/>
                <a:gd name="T27" fmla="*/ 2 h 58"/>
                <a:gd name="T28" fmla="*/ 3 w 62"/>
                <a:gd name="T29" fmla="*/ 2 h 58"/>
                <a:gd name="T30" fmla="*/ 3 w 62"/>
                <a:gd name="T31" fmla="*/ 1 h 58"/>
                <a:gd name="T32" fmla="*/ 2 w 62"/>
                <a:gd name="T33" fmla="*/ 1 h 58"/>
                <a:gd name="T34" fmla="*/ 2 w 62"/>
                <a:gd name="T35" fmla="*/ 1 h 58"/>
                <a:gd name="T36" fmla="*/ 1 w 62"/>
                <a:gd name="T37" fmla="*/ 0 h 58"/>
                <a:gd name="T38" fmla="*/ 1 w 62"/>
                <a:gd name="T39" fmla="*/ 1 h 58"/>
                <a:gd name="T40" fmla="*/ 1 w 62"/>
                <a:gd name="T41" fmla="*/ 1 h 58"/>
                <a:gd name="T42" fmla="*/ 1 w 62"/>
                <a:gd name="T43" fmla="*/ 1 h 58"/>
                <a:gd name="T44" fmla="*/ 0 w 62"/>
                <a:gd name="T45" fmla="*/ 1 h 58"/>
                <a:gd name="T46" fmla="*/ 1 w 62"/>
                <a:gd name="T47" fmla="*/ 2 h 58"/>
                <a:gd name="T48" fmla="*/ 1 w 62"/>
                <a:gd name="T49" fmla="*/ 2 h 58"/>
                <a:gd name="T50" fmla="*/ 1 w 62"/>
                <a:gd name="T51" fmla="*/ 2 h 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58"/>
                <a:gd name="T80" fmla="*/ 62 w 62"/>
                <a:gd name="T81" fmla="*/ 58 h 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58">
                  <a:moveTo>
                    <a:pt x="5" y="27"/>
                  </a:moveTo>
                  <a:lnTo>
                    <a:pt x="13" y="34"/>
                  </a:lnTo>
                  <a:lnTo>
                    <a:pt x="20" y="42"/>
                  </a:lnTo>
                  <a:lnTo>
                    <a:pt x="28" y="49"/>
                  </a:lnTo>
                  <a:lnTo>
                    <a:pt x="37" y="55"/>
                  </a:lnTo>
                  <a:lnTo>
                    <a:pt x="43" y="58"/>
                  </a:lnTo>
                  <a:lnTo>
                    <a:pt x="49" y="58"/>
                  </a:lnTo>
                  <a:lnTo>
                    <a:pt x="54" y="56"/>
                  </a:lnTo>
                  <a:lnTo>
                    <a:pt x="59" y="52"/>
                  </a:lnTo>
                  <a:lnTo>
                    <a:pt x="61" y="46"/>
                  </a:lnTo>
                  <a:lnTo>
                    <a:pt x="62" y="40"/>
                  </a:lnTo>
                  <a:lnTo>
                    <a:pt x="60" y="34"/>
                  </a:lnTo>
                  <a:lnTo>
                    <a:pt x="56" y="30"/>
                  </a:lnTo>
                  <a:lnTo>
                    <a:pt x="47" y="24"/>
                  </a:lnTo>
                  <a:lnTo>
                    <a:pt x="41" y="18"/>
                  </a:lnTo>
                  <a:lnTo>
                    <a:pt x="35" y="11"/>
                  </a:lnTo>
                  <a:lnTo>
                    <a:pt x="28" y="4"/>
                  </a:lnTo>
                  <a:lnTo>
                    <a:pt x="22" y="1"/>
                  </a:lnTo>
                  <a:lnTo>
                    <a:pt x="16" y="0"/>
                  </a:lnTo>
                  <a:lnTo>
                    <a:pt x="9" y="1"/>
                  </a:lnTo>
                  <a:lnTo>
                    <a:pt x="5" y="4"/>
                  </a:lnTo>
                  <a:lnTo>
                    <a:pt x="1" y="10"/>
                  </a:lnTo>
                  <a:lnTo>
                    <a:pt x="0" y="16"/>
                  </a:lnTo>
                  <a:lnTo>
                    <a:pt x="1" y="23"/>
                  </a:lnTo>
                  <a:lnTo>
                    <a:pt x="5" y="27"/>
                  </a:lnTo>
                  <a:close/>
                </a:path>
              </a:pathLst>
            </a:custGeom>
            <a:solidFill>
              <a:srgbClr val="FF3300"/>
            </a:solidFill>
            <a:ln w="9525">
              <a:noFill/>
              <a:round/>
              <a:headEnd/>
              <a:tailEnd/>
            </a:ln>
          </p:spPr>
          <p:txBody>
            <a:bodyPr/>
            <a:lstStyle/>
            <a:p>
              <a:endParaRPr lang="de-DE" sz="1350"/>
            </a:p>
          </p:txBody>
        </p:sp>
        <p:sp>
          <p:nvSpPr>
            <p:cNvPr id="10249" name="Freeform 7"/>
            <p:cNvSpPr>
              <a:spLocks/>
            </p:cNvSpPr>
            <p:nvPr/>
          </p:nvSpPr>
          <p:spPr bwMode="auto">
            <a:xfrm>
              <a:off x="2931" y="2633"/>
              <a:ext cx="23" cy="27"/>
            </a:xfrm>
            <a:custGeom>
              <a:avLst/>
              <a:gdLst>
                <a:gd name="T0" fmla="*/ 2 w 45"/>
                <a:gd name="T1" fmla="*/ 3 h 54"/>
                <a:gd name="T2" fmla="*/ 3 w 45"/>
                <a:gd name="T3" fmla="*/ 3 h 54"/>
                <a:gd name="T4" fmla="*/ 3 w 45"/>
                <a:gd name="T5" fmla="*/ 3 h 54"/>
                <a:gd name="T6" fmla="*/ 3 w 45"/>
                <a:gd name="T7" fmla="*/ 2 h 54"/>
                <a:gd name="T8" fmla="*/ 3 w 45"/>
                <a:gd name="T9" fmla="*/ 2 h 54"/>
                <a:gd name="T10" fmla="*/ 3 w 45"/>
                <a:gd name="T11" fmla="*/ 1 h 54"/>
                <a:gd name="T12" fmla="*/ 3 w 45"/>
                <a:gd name="T13" fmla="*/ 1 h 54"/>
                <a:gd name="T14" fmla="*/ 3 w 45"/>
                <a:gd name="T15" fmla="*/ 1 h 54"/>
                <a:gd name="T16" fmla="*/ 3 w 45"/>
                <a:gd name="T17" fmla="*/ 1 h 54"/>
                <a:gd name="T18" fmla="*/ 2 w 45"/>
                <a:gd name="T19" fmla="*/ 0 h 54"/>
                <a:gd name="T20" fmla="*/ 2 w 45"/>
                <a:gd name="T21" fmla="*/ 1 h 54"/>
                <a:gd name="T22" fmla="*/ 2 w 45"/>
                <a:gd name="T23" fmla="*/ 1 h 54"/>
                <a:gd name="T24" fmla="*/ 1 w 45"/>
                <a:gd name="T25" fmla="*/ 1 h 54"/>
                <a:gd name="T26" fmla="*/ 1 w 45"/>
                <a:gd name="T27" fmla="*/ 1 h 54"/>
                <a:gd name="T28" fmla="*/ 1 w 45"/>
                <a:gd name="T29" fmla="*/ 2 h 54"/>
                <a:gd name="T30" fmla="*/ 1 w 45"/>
                <a:gd name="T31" fmla="*/ 2 h 54"/>
                <a:gd name="T32" fmla="*/ 1 w 45"/>
                <a:gd name="T33" fmla="*/ 2 h 54"/>
                <a:gd name="T34" fmla="*/ 0 w 45"/>
                <a:gd name="T35" fmla="*/ 3 h 54"/>
                <a:gd name="T36" fmla="*/ 0 w 45"/>
                <a:gd name="T37" fmla="*/ 3 h 54"/>
                <a:gd name="T38" fmla="*/ 1 w 45"/>
                <a:gd name="T39" fmla="*/ 3 h 54"/>
                <a:gd name="T40" fmla="*/ 1 w 45"/>
                <a:gd name="T41" fmla="*/ 4 h 54"/>
                <a:gd name="T42" fmla="*/ 1 w 45"/>
                <a:gd name="T43" fmla="*/ 4 h 54"/>
                <a:gd name="T44" fmla="*/ 2 w 45"/>
                <a:gd name="T45" fmla="*/ 4 h 54"/>
                <a:gd name="T46" fmla="*/ 2 w 45"/>
                <a:gd name="T47" fmla="*/ 4 h 54"/>
                <a:gd name="T48" fmla="*/ 2 w 45"/>
                <a:gd name="T49" fmla="*/ 3 h 54"/>
                <a:gd name="T50" fmla="*/ 2 w 45"/>
                <a:gd name="T51" fmla="*/ 3 h 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4"/>
                <a:gd name="T80" fmla="*/ 45 w 45"/>
                <a:gd name="T81" fmla="*/ 54 h 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4">
                  <a:moveTo>
                    <a:pt x="28" y="48"/>
                  </a:moveTo>
                  <a:lnTo>
                    <a:pt x="34" y="43"/>
                  </a:lnTo>
                  <a:lnTo>
                    <a:pt x="39" y="37"/>
                  </a:lnTo>
                  <a:lnTo>
                    <a:pt x="41" y="30"/>
                  </a:lnTo>
                  <a:lnTo>
                    <a:pt x="43" y="22"/>
                  </a:lnTo>
                  <a:lnTo>
                    <a:pt x="45" y="16"/>
                  </a:lnTo>
                  <a:lnTo>
                    <a:pt x="43" y="9"/>
                  </a:lnTo>
                  <a:lnTo>
                    <a:pt x="41" y="5"/>
                  </a:lnTo>
                  <a:lnTo>
                    <a:pt x="37" y="1"/>
                  </a:lnTo>
                  <a:lnTo>
                    <a:pt x="31" y="0"/>
                  </a:lnTo>
                  <a:lnTo>
                    <a:pt x="24" y="1"/>
                  </a:lnTo>
                  <a:lnTo>
                    <a:pt x="18" y="5"/>
                  </a:lnTo>
                  <a:lnTo>
                    <a:pt x="15" y="9"/>
                  </a:lnTo>
                  <a:lnTo>
                    <a:pt x="12" y="14"/>
                  </a:lnTo>
                  <a:lnTo>
                    <a:pt x="10" y="20"/>
                  </a:lnTo>
                  <a:lnTo>
                    <a:pt x="7" y="24"/>
                  </a:lnTo>
                  <a:lnTo>
                    <a:pt x="3" y="29"/>
                  </a:lnTo>
                  <a:lnTo>
                    <a:pt x="0" y="35"/>
                  </a:lnTo>
                  <a:lnTo>
                    <a:pt x="0" y="40"/>
                  </a:lnTo>
                  <a:lnTo>
                    <a:pt x="2" y="46"/>
                  </a:lnTo>
                  <a:lnTo>
                    <a:pt x="7" y="51"/>
                  </a:lnTo>
                  <a:lnTo>
                    <a:pt x="12" y="54"/>
                  </a:lnTo>
                  <a:lnTo>
                    <a:pt x="18" y="54"/>
                  </a:lnTo>
                  <a:lnTo>
                    <a:pt x="24" y="53"/>
                  </a:lnTo>
                  <a:lnTo>
                    <a:pt x="28" y="48"/>
                  </a:lnTo>
                  <a:close/>
                </a:path>
              </a:pathLst>
            </a:custGeom>
            <a:solidFill>
              <a:srgbClr val="FF3300"/>
            </a:solidFill>
            <a:ln w="9525">
              <a:noFill/>
              <a:round/>
              <a:headEnd/>
              <a:tailEnd/>
            </a:ln>
          </p:spPr>
          <p:txBody>
            <a:bodyPr/>
            <a:lstStyle/>
            <a:p>
              <a:endParaRPr lang="de-DE" sz="1350"/>
            </a:p>
          </p:txBody>
        </p:sp>
        <p:sp>
          <p:nvSpPr>
            <p:cNvPr id="10250" name="Freeform 8"/>
            <p:cNvSpPr>
              <a:spLocks/>
            </p:cNvSpPr>
            <p:nvPr/>
          </p:nvSpPr>
          <p:spPr bwMode="auto">
            <a:xfrm>
              <a:off x="2832" y="2623"/>
              <a:ext cx="19" cy="30"/>
            </a:xfrm>
            <a:custGeom>
              <a:avLst/>
              <a:gdLst>
                <a:gd name="T0" fmla="*/ 0 w 40"/>
                <a:gd name="T1" fmla="*/ 1 h 61"/>
                <a:gd name="T2" fmla="*/ 0 w 40"/>
                <a:gd name="T3" fmla="*/ 1 h 61"/>
                <a:gd name="T4" fmla="*/ 0 w 40"/>
                <a:gd name="T5" fmla="*/ 2 h 61"/>
                <a:gd name="T6" fmla="*/ 0 w 40"/>
                <a:gd name="T7" fmla="*/ 2 h 61"/>
                <a:gd name="T8" fmla="*/ 0 w 40"/>
                <a:gd name="T9" fmla="*/ 3 h 61"/>
                <a:gd name="T10" fmla="*/ 0 w 40"/>
                <a:gd name="T11" fmla="*/ 3 h 61"/>
                <a:gd name="T12" fmla="*/ 0 w 40"/>
                <a:gd name="T13" fmla="*/ 3 h 61"/>
                <a:gd name="T14" fmla="*/ 1 w 40"/>
                <a:gd name="T15" fmla="*/ 3 h 61"/>
                <a:gd name="T16" fmla="*/ 1 w 40"/>
                <a:gd name="T17" fmla="*/ 3 h 61"/>
                <a:gd name="T18" fmla="*/ 2 w 40"/>
                <a:gd name="T19" fmla="*/ 3 h 61"/>
                <a:gd name="T20" fmla="*/ 2 w 40"/>
                <a:gd name="T21" fmla="*/ 3 h 61"/>
                <a:gd name="T22" fmla="*/ 2 w 40"/>
                <a:gd name="T23" fmla="*/ 3 h 61"/>
                <a:gd name="T24" fmla="*/ 2 w 40"/>
                <a:gd name="T25" fmla="*/ 2 h 61"/>
                <a:gd name="T26" fmla="*/ 2 w 40"/>
                <a:gd name="T27" fmla="*/ 2 h 61"/>
                <a:gd name="T28" fmla="*/ 2 w 40"/>
                <a:gd name="T29" fmla="*/ 1 h 61"/>
                <a:gd name="T30" fmla="*/ 2 w 40"/>
                <a:gd name="T31" fmla="*/ 1 h 61"/>
                <a:gd name="T32" fmla="*/ 1 w 40"/>
                <a:gd name="T33" fmla="*/ 0 h 61"/>
                <a:gd name="T34" fmla="*/ 1 w 40"/>
                <a:gd name="T35" fmla="*/ 0 h 61"/>
                <a:gd name="T36" fmla="*/ 1 w 40"/>
                <a:gd name="T37" fmla="*/ 0 h 61"/>
                <a:gd name="T38" fmla="*/ 1 w 40"/>
                <a:gd name="T39" fmla="*/ 0 h 61"/>
                <a:gd name="T40" fmla="*/ 0 w 40"/>
                <a:gd name="T41" fmla="*/ 0 h 61"/>
                <a:gd name="T42" fmla="*/ 0 w 40"/>
                <a:gd name="T43" fmla="*/ 0 h 61"/>
                <a:gd name="T44" fmla="*/ 0 w 40"/>
                <a:gd name="T45" fmla="*/ 0 h 61"/>
                <a:gd name="T46" fmla="*/ 0 w 40"/>
                <a:gd name="T47" fmla="*/ 1 h 61"/>
                <a:gd name="T48" fmla="*/ 0 w 40"/>
                <a:gd name="T49" fmla="*/ 1 h 61"/>
                <a:gd name="T50" fmla="*/ 0 w 40"/>
                <a:gd name="T51" fmla="*/ 1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61"/>
                <a:gd name="T80" fmla="*/ 40 w 40"/>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61">
                  <a:moveTo>
                    <a:pt x="2" y="23"/>
                  </a:moveTo>
                  <a:lnTo>
                    <a:pt x="4" y="29"/>
                  </a:lnTo>
                  <a:lnTo>
                    <a:pt x="5" y="36"/>
                  </a:lnTo>
                  <a:lnTo>
                    <a:pt x="7" y="43"/>
                  </a:lnTo>
                  <a:lnTo>
                    <a:pt x="8" y="49"/>
                  </a:lnTo>
                  <a:lnTo>
                    <a:pt x="11" y="54"/>
                  </a:lnTo>
                  <a:lnTo>
                    <a:pt x="15" y="59"/>
                  </a:lnTo>
                  <a:lnTo>
                    <a:pt x="21" y="61"/>
                  </a:lnTo>
                  <a:lnTo>
                    <a:pt x="27" y="61"/>
                  </a:lnTo>
                  <a:lnTo>
                    <a:pt x="33" y="59"/>
                  </a:lnTo>
                  <a:lnTo>
                    <a:pt x="37" y="54"/>
                  </a:lnTo>
                  <a:lnTo>
                    <a:pt x="40" y="49"/>
                  </a:lnTo>
                  <a:lnTo>
                    <a:pt x="40" y="43"/>
                  </a:lnTo>
                  <a:lnTo>
                    <a:pt x="37" y="35"/>
                  </a:lnTo>
                  <a:lnTo>
                    <a:pt x="36" y="27"/>
                  </a:lnTo>
                  <a:lnTo>
                    <a:pt x="34" y="19"/>
                  </a:lnTo>
                  <a:lnTo>
                    <a:pt x="31" y="11"/>
                  </a:lnTo>
                  <a:lnTo>
                    <a:pt x="28" y="5"/>
                  </a:lnTo>
                  <a:lnTo>
                    <a:pt x="22" y="1"/>
                  </a:lnTo>
                  <a:lnTo>
                    <a:pt x="17" y="0"/>
                  </a:lnTo>
                  <a:lnTo>
                    <a:pt x="10" y="3"/>
                  </a:lnTo>
                  <a:lnTo>
                    <a:pt x="5" y="6"/>
                  </a:lnTo>
                  <a:lnTo>
                    <a:pt x="2" y="11"/>
                  </a:lnTo>
                  <a:lnTo>
                    <a:pt x="0" y="18"/>
                  </a:lnTo>
                  <a:lnTo>
                    <a:pt x="2" y="23"/>
                  </a:lnTo>
                  <a:close/>
                </a:path>
              </a:pathLst>
            </a:custGeom>
            <a:solidFill>
              <a:srgbClr val="FF3300"/>
            </a:solidFill>
            <a:ln w="9525">
              <a:noFill/>
              <a:round/>
              <a:headEnd/>
              <a:tailEnd/>
            </a:ln>
          </p:spPr>
          <p:txBody>
            <a:bodyPr/>
            <a:lstStyle/>
            <a:p>
              <a:endParaRPr lang="de-DE" sz="1350"/>
            </a:p>
          </p:txBody>
        </p:sp>
        <p:sp>
          <p:nvSpPr>
            <p:cNvPr id="10251" name="Freeform 9"/>
            <p:cNvSpPr>
              <a:spLocks/>
            </p:cNvSpPr>
            <p:nvPr/>
          </p:nvSpPr>
          <p:spPr bwMode="auto">
            <a:xfrm>
              <a:off x="2949" y="2563"/>
              <a:ext cx="22" cy="25"/>
            </a:xfrm>
            <a:custGeom>
              <a:avLst/>
              <a:gdLst>
                <a:gd name="T0" fmla="*/ 2 w 44"/>
                <a:gd name="T1" fmla="*/ 2 h 51"/>
                <a:gd name="T2" fmla="*/ 2 w 44"/>
                <a:gd name="T3" fmla="*/ 2 h 51"/>
                <a:gd name="T4" fmla="*/ 3 w 44"/>
                <a:gd name="T5" fmla="*/ 2 h 51"/>
                <a:gd name="T6" fmla="*/ 3 w 44"/>
                <a:gd name="T7" fmla="*/ 1 h 51"/>
                <a:gd name="T8" fmla="*/ 3 w 44"/>
                <a:gd name="T9" fmla="*/ 1 h 51"/>
                <a:gd name="T10" fmla="*/ 3 w 44"/>
                <a:gd name="T11" fmla="*/ 1 h 51"/>
                <a:gd name="T12" fmla="*/ 3 w 44"/>
                <a:gd name="T13" fmla="*/ 0 h 51"/>
                <a:gd name="T14" fmla="*/ 3 w 44"/>
                <a:gd name="T15" fmla="*/ 0 h 51"/>
                <a:gd name="T16" fmla="*/ 3 w 44"/>
                <a:gd name="T17" fmla="*/ 0 h 51"/>
                <a:gd name="T18" fmla="*/ 3 w 44"/>
                <a:gd name="T19" fmla="*/ 0 h 51"/>
                <a:gd name="T20" fmla="*/ 2 w 44"/>
                <a:gd name="T21" fmla="*/ 0 h 51"/>
                <a:gd name="T22" fmla="*/ 2 w 44"/>
                <a:gd name="T23" fmla="*/ 0 h 51"/>
                <a:gd name="T24" fmla="*/ 2 w 44"/>
                <a:gd name="T25" fmla="*/ 0 h 51"/>
                <a:gd name="T26" fmla="*/ 1 w 44"/>
                <a:gd name="T27" fmla="*/ 0 h 51"/>
                <a:gd name="T28" fmla="*/ 1 w 44"/>
                <a:gd name="T29" fmla="*/ 0 h 51"/>
                <a:gd name="T30" fmla="*/ 1 w 44"/>
                <a:gd name="T31" fmla="*/ 1 h 51"/>
                <a:gd name="T32" fmla="*/ 1 w 44"/>
                <a:gd name="T33" fmla="*/ 1 h 51"/>
                <a:gd name="T34" fmla="*/ 0 w 44"/>
                <a:gd name="T35" fmla="*/ 2 h 51"/>
                <a:gd name="T36" fmla="*/ 0 w 44"/>
                <a:gd name="T37" fmla="*/ 2 h 51"/>
                <a:gd name="T38" fmla="*/ 1 w 44"/>
                <a:gd name="T39" fmla="*/ 2 h 51"/>
                <a:gd name="T40" fmla="*/ 1 w 44"/>
                <a:gd name="T41" fmla="*/ 3 h 51"/>
                <a:gd name="T42" fmla="*/ 1 w 44"/>
                <a:gd name="T43" fmla="*/ 3 h 51"/>
                <a:gd name="T44" fmla="*/ 2 w 44"/>
                <a:gd name="T45" fmla="*/ 3 h 51"/>
                <a:gd name="T46" fmla="*/ 2 w 44"/>
                <a:gd name="T47" fmla="*/ 3 h 51"/>
                <a:gd name="T48" fmla="*/ 2 w 44"/>
                <a:gd name="T49" fmla="*/ 2 h 51"/>
                <a:gd name="T50" fmla="*/ 2 w 44"/>
                <a:gd name="T51" fmla="*/ 2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
                <a:gd name="T79" fmla="*/ 0 h 51"/>
                <a:gd name="T80" fmla="*/ 44 w 44"/>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 h="51">
                  <a:moveTo>
                    <a:pt x="28" y="45"/>
                  </a:moveTo>
                  <a:lnTo>
                    <a:pt x="31" y="41"/>
                  </a:lnTo>
                  <a:lnTo>
                    <a:pt x="35" y="35"/>
                  </a:lnTo>
                  <a:lnTo>
                    <a:pt x="38" y="30"/>
                  </a:lnTo>
                  <a:lnTo>
                    <a:pt x="42" y="26"/>
                  </a:lnTo>
                  <a:lnTo>
                    <a:pt x="44" y="21"/>
                  </a:lnTo>
                  <a:lnTo>
                    <a:pt x="44" y="14"/>
                  </a:lnTo>
                  <a:lnTo>
                    <a:pt x="43" y="9"/>
                  </a:lnTo>
                  <a:lnTo>
                    <a:pt x="38" y="4"/>
                  </a:lnTo>
                  <a:lnTo>
                    <a:pt x="33" y="0"/>
                  </a:lnTo>
                  <a:lnTo>
                    <a:pt x="27" y="0"/>
                  </a:lnTo>
                  <a:lnTo>
                    <a:pt x="21" y="2"/>
                  </a:lnTo>
                  <a:lnTo>
                    <a:pt x="17" y="6"/>
                  </a:lnTo>
                  <a:lnTo>
                    <a:pt x="13" y="11"/>
                  </a:lnTo>
                  <a:lnTo>
                    <a:pt x="10" y="15"/>
                  </a:lnTo>
                  <a:lnTo>
                    <a:pt x="6" y="21"/>
                  </a:lnTo>
                  <a:lnTo>
                    <a:pt x="4" y="26"/>
                  </a:lnTo>
                  <a:lnTo>
                    <a:pt x="0" y="32"/>
                  </a:lnTo>
                  <a:lnTo>
                    <a:pt x="0" y="37"/>
                  </a:lnTo>
                  <a:lnTo>
                    <a:pt x="2" y="43"/>
                  </a:lnTo>
                  <a:lnTo>
                    <a:pt x="6" y="48"/>
                  </a:lnTo>
                  <a:lnTo>
                    <a:pt x="11" y="51"/>
                  </a:lnTo>
                  <a:lnTo>
                    <a:pt x="18" y="51"/>
                  </a:lnTo>
                  <a:lnTo>
                    <a:pt x="23" y="50"/>
                  </a:lnTo>
                  <a:lnTo>
                    <a:pt x="28" y="45"/>
                  </a:lnTo>
                  <a:close/>
                </a:path>
              </a:pathLst>
            </a:custGeom>
            <a:solidFill>
              <a:srgbClr val="FF3300"/>
            </a:solidFill>
            <a:ln w="9525">
              <a:noFill/>
              <a:round/>
              <a:headEnd/>
              <a:tailEnd/>
            </a:ln>
          </p:spPr>
          <p:txBody>
            <a:bodyPr/>
            <a:lstStyle/>
            <a:p>
              <a:endParaRPr lang="de-DE" sz="1350"/>
            </a:p>
          </p:txBody>
        </p:sp>
        <p:sp>
          <p:nvSpPr>
            <p:cNvPr id="10252" name="Freeform 10"/>
            <p:cNvSpPr>
              <a:spLocks/>
            </p:cNvSpPr>
            <p:nvPr/>
          </p:nvSpPr>
          <p:spPr bwMode="auto">
            <a:xfrm>
              <a:off x="3066" y="2526"/>
              <a:ext cx="31" cy="30"/>
            </a:xfrm>
            <a:custGeom>
              <a:avLst/>
              <a:gdLst>
                <a:gd name="T0" fmla="*/ 1 w 62"/>
                <a:gd name="T1" fmla="*/ 2 h 60"/>
                <a:gd name="T2" fmla="*/ 1 w 62"/>
                <a:gd name="T3" fmla="*/ 3 h 60"/>
                <a:gd name="T4" fmla="*/ 2 w 62"/>
                <a:gd name="T5" fmla="*/ 3 h 60"/>
                <a:gd name="T6" fmla="*/ 2 w 62"/>
                <a:gd name="T7" fmla="*/ 4 h 60"/>
                <a:gd name="T8" fmla="*/ 3 w 62"/>
                <a:gd name="T9" fmla="*/ 4 h 60"/>
                <a:gd name="T10" fmla="*/ 3 w 62"/>
                <a:gd name="T11" fmla="*/ 4 h 60"/>
                <a:gd name="T12" fmla="*/ 4 w 62"/>
                <a:gd name="T13" fmla="*/ 4 h 60"/>
                <a:gd name="T14" fmla="*/ 4 w 62"/>
                <a:gd name="T15" fmla="*/ 4 h 60"/>
                <a:gd name="T16" fmla="*/ 4 w 62"/>
                <a:gd name="T17" fmla="*/ 4 h 60"/>
                <a:gd name="T18" fmla="*/ 4 w 62"/>
                <a:gd name="T19" fmla="*/ 3 h 60"/>
                <a:gd name="T20" fmla="*/ 4 w 62"/>
                <a:gd name="T21" fmla="*/ 3 h 60"/>
                <a:gd name="T22" fmla="*/ 4 w 62"/>
                <a:gd name="T23" fmla="*/ 3 h 60"/>
                <a:gd name="T24" fmla="*/ 4 w 62"/>
                <a:gd name="T25" fmla="*/ 2 h 60"/>
                <a:gd name="T26" fmla="*/ 3 w 62"/>
                <a:gd name="T27" fmla="*/ 2 h 60"/>
                <a:gd name="T28" fmla="*/ 3 w 62"/>
                <a:gd name="T29" fmla="*/ 2 h 60"/>
                <a:gd name="T30" fmla="*/ 3 w 62"/>
                <a:gd name="T31" fmla="*/ 1 h 60"/>
                <a:gd name="T32" fmla="*/ 2 w 62"/>
                <a:gd name="T33" fmla="*/ 1 h 60"/>
                <a:gd name="T34" fmla="*/ 2 w 62"/>
                <a:gd name="T35" fmla="*/ 1 h 60"/>
                <a:gd name="T36" fmla="*/ 1 w 62"/>
                <a:gd name="T37" fmla="*/ 0 h 60"/>
                <a:gd name="T38" fmla="*/ 1 w 62"/>
                <a:gd name="T39" fmla="*/ 1 h 60"/>
                <a:gd name="T40" fmla="*/ 1 w 62"/>
                <a:gd name="T41" fmla="*/ 1 h 60"/>
                <a:gd name="T42" fmla="*/ 1 w 62"/>
                <a:gd name="T43" fmla="*/ 1 h 60"/>
                <a:gd name="T44" fmla="*/ 0 w 62"/>
                <a:gd name="T45" fmla="*/ 2 h 60"/>
                <a:gd name="T46" fmla="*/ 1 w 62"/>
                <a:gd name="T47" fmla="*/ 2 h 60"/>
                <a:gd name="T48" fmla="*/ 1 w 62"/>
                <a:gd name="T49" fmla="*/ 2 h 60"/>
                <a:gd name="T50" fmla="*/ 1 w 62"/>
                <a:gd name="T51" fmla="*/ 2 h 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60"/>
                <a:gd name="T80" fmla="*/ 62 w 62"/>
                <a:gd name="T81" fmla="*/ 60 h 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60">
                  <a:moveTo>
                    <a:pt x="5" y="29"/>
                  </a:moveTo>
                  <a:lnTo>
                    <a:pt x="13" y="36"/>
                  </a:lnTo>
                  <a:lnTo>
                    <a:pt x="21" y="44"/>
                  </a:lnTo>
                  <a:lnTo>
                    <a:pt x="28" y="51"/>
                  </a:lnTo>
                  <a:lnTo>
                    <a:pt x="37" y="56"/>
                  </a:lnTo>
                  <a:lnTo>
                    <a:pt x="43" y="59"/>
                  </a:lnTo>
                  <a:lnTo>
                    <a:pt x="50" y="60"/>
                  </a:lnTo>
                  <a:lnTo>
                    <a:pt x="55" y="57"/>
                  </a:lnTo>
                  <a:lnTo>
                    <a:pt x="60" y="53"/>
                  </a:lnTo>
                  <a:lnTo>
                    <a:pt x="62" y="47"/>
                  </a:lnTo>
                  <a:lnTo>
                    <a:pt x="62" y="41"/>
                  </a:lnTo>
                  <a:lnTo>
                    <a:pt x="60" y="36"/>
                  </a:lnTo>
                  <a:lnTo>
                    <a:pt x="55" y="31"/>
                  </a:lnTo>
                  <a:lnTo>
                    <a:pt x="48" y="25"/>
                  </a:lnTo>
                  <a:lnTo>
                    <a:pt x="42" y="18"/>
                  </a:lnTo>
                  <a:lnTo>
                    <a:pt x="35" y="13"/>
                  </a:lnTo>
                  <a:lnTo>
                    <a:pt x="28" y="6"/>
                  </a:lnTo>
                  <a:lnTo>
                    <a:pt x="23" y="2"/>
                  </a:lnTo>
                  <a:lnTo>
                    <a:pt x="16" y="0"/>
                  </a:lnTo>
                  <a:lnTo>
                    <a:pt x="10" y="2"/>
                  </a:lnTo>
                  <a:lnTo>
                    <a:pt x="5" y="6"/>
                  </a:lnTo>
                  <a:lnTo>
                    <a:pt x="1" y="10"/>
                  </a:lnTo>
                  <a:lnTo>
                    <a:pt x="0" y="17"/>
                  </a:lnTo>
                  <a:lnTo>
                    <a:pt x="1" y="23"/>
                  </a:lnTo>
                  <a:lnTo>
                    <a:pt x="5" y="29"/>
                  </a:lnTo>
                  <a:close/>
                </a:path>
              </a:pathLst>
            </a:custGeom>
            <a:solidFill>
              <a:srgbClr val="FF3300"/>
            </a:solidFill>
            <a:ln w="9525">
              <a:noFill/>
              <a:round/>
              <a:headEnd/>
              <a:tailEnd/>
            </a:ln>
          </p:spPr>
          <p:txBody>
            <a:bodyPr/>
            <a:lstStyle/>
            <a:p>
              <a:endParaRPr lang="de-DE" sz="1350"/>
            </a:p>
          </p:txBody>
        </p:sp>
        <p:sp>
          <p:nvSpPr>
            <p:cNvPr id="10253" name="Freeform 11"/>
            <p:cNvSpPr>
              <a:spLocks/>
            </p:cNvSpPr>
            <p:nvPr/>
          </p:nvSpPr>
          <p:spPr bwMode="auto">
            <a:xfrm>
              <a:off x="3225" y="2587"/>
              <a:ext cx="31" cy="30"/>
            </a:xfrm>
            <a:custGeom>
              <a:avLst/>
              <a:gdLst>
                <a:gd name="T0" fmla="*/ 1 w 62"/>
                <a:gd name="T1" fmla="*/ 2 h 60"/>
                <a:gd name="T2" fmla="*/ 1 w 62"/>
                <a:gd name="T3" fmla="*/ 3 h 60"/>
                <a:gd name="T4" fmla="*/ 2 w 62"/>
                <a:gd name="T5" fmla="*/ 3 h 60"/>
                <a:gd name="T6" fmla="*/ 2 w 62"/>
                <a:gd name="T7" fmla="*/ 4 h 60"/>
                <a:gd name="T8" fmla="*/ 3 w 62"/>
                <a:gd name="T9" fmla="*/ 4 h 60"/>
                <a:gd name="T10" fmla="*/ 3 w 62"/>
                <a:gd name="T11" fmla="*/ 4 h 60"/>
                <a:gd name="T12" fmla="*/ 3 w 62"/>
                <a:gd name="T13" fmla="*/ 4 h 60"/>
                <a:gd name="T14" fmla="*/ 4 w 62"/>
                <a:gd name="T15" fmla="*/ 4 h 60"/>
                <a:gd name="T16" fmla="*/ 4 w 62"/>
                <a:gd name="T17" fmla="*/ 4 h 60"/>
                <a:gd name="T18" fmla="*/ 4 w 62"/>
                <a:gd name="T19" fmla="*/ 3 h 60"/>
                <a:gd name="T20" fmla="*/ 4 w 62"/>
                <a:gd name="T21" fmla="*/ 3 h 60"/>
                <a:gd name="T22" fmla="*/ 4 w 62"/>
                <a:gd name="T23" fmla="*/ 3 h 60"/>
                <a:gd name="T24" fmla="*/ 4 w 62"/>
                <a:gd name="T25" fmla="*/ 2 h 60"/>
                <a:gd name="T26" fmla="*/ 3 w 62"/>
                <a:gd name="T27" fmla="*/ 2 h 60"/>
                <a:gd name="T28" fmla="*/ 3 w 62"/>
                <a:gd name="T29" fmla="*/ 2 h 60"/>
                <a:gd name="T30" fmla="*/ 3 w 62"/>
                <a:gd name="T31" fmla="*/ 1 h 60"/>
                <a:gd name="T32" fmla="*/ 2 w 62"/>
                <a:gd name="T33" fmla="*/ 1 h 60"/>
                <a:gd name="T34" fmla="*/ 2 w 62"/>
                <a:gd name="T35" fmla="*/ 1 h 60"/>
                <a:gd name="T36" fmla="*/ 1 w 62"/>
                <a:gd name="T37" fmla="*/ 0 h 60"/>
                <a:gd name="T38" fmla="*/ 1 w 62"/>
                <a:gd name="T39" fmla="*/ 1 h 60"/>
                <a:gd name="T40" fmla="*/ 1 w 62"/>
                <a:gd name="T41" fmla="*/ 1 h 60"/>
                <a:gd name="T42" fmla="*/ 1 w 62"/>
                <a:gd name="T43" fmla="*/ 1 h 60"/>
                <a:gd name="T44" fmla="*/ 0 w 62"/>
                <a:gd name="T45" fmla="*/ 2 h 60"/>
                <a:gd name="T46" fmla="*/ 1 w 62"/>
                <a:gd name="T47" fmla="*/ 2 h 60"/>
                <a:gd name="T48" fmla="*/ 1 w 62"/>
                <a:gd name="T49" fmla="*/ 2 h 60"/>
                <a:gd name="T50" fmla="*/ 1 w 62"/>
                <a:gd name="T51" fmla="*/ 2 h 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60"/>
                <a:gd name="T80" fmla="*/ 62 w 62"/>
                <a:gd name="T81" fmla="*/ 60 h 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60">
                  <a:moveTo>
                    <a:pt x="5" y="29"/>
                  </a:moveTo>
                  <a:lnTo>
                    <a:pt x="13" y="36"/>
                  </a:lnTo>
                  <a:lnTo>
                    <a:pt x="20" y="44"/>
                  </a:lnTo>
                  <a:lnTo>
                    <a:pt x="28" y="51"/>
                  </a:lnTo>
                  <a:lnTo>
                    <a:pt x="37" y="56"/>
                  </a:lnTo>
                  <a:lnTo>
                    <a:pt x="43" y="59"/>
                  </a:lnTo>
                  <a:lnTo>
                    <a:pt x="48" y="60"/>
                  </a:lnTo>
                  <a:lnTo>
                    <a:pt x="54" y="57"/>
                  </a:lnTo>
                  <a:lnTo>
                    <a:pt x="59" y="53"/>
                  </a:lnTo>
                  <a:lnTo>
                    <a:pt x="61" y="47"/>
                  </a:lnTo>
                  <a:lnTo>
                    <a:pt x="62" y="41"/>
                  </a:lnTo>
                  <a:lnTo>
                    <a:pt x="60" y="36"/>
                  </a:lnTo>
                  <a:lnTo>
                    <a:pt x="55" y="31"/>
                  </a:lnTo>
                  <a:lnTo>
                    <a:pt x="47" y="25"/>
                  </a:lnTo>
                  <a:lnTo>
                    <a:pt x="40" y="18"/>
                  </a:lnTo>
                  <a:lnTo>
                    <a:pt x="35" y="13"/>
                  </a:lnTo>
                  <a:lnTo>
                    <a:pt x="28" y="6"/>
                  </a:lnTo>
                  <a:lnTo>
                    <a:pt x="22" y="2"/>
                  </a:lnTo>
                  <a:lnTo>
                    <a:pt x="16" y="0"/>
                  </a:lnTo>
                  <a:lnTo>
                    <a:pt x="9" y="2"/>
                  </a:lnTo>
                  <a:lnTo>
                    <a:pt x="5" y="6"/>
                  </a:lnTo>
                  <a:lnTo>
                    <a:pt x="1" y="10"/>
                  </a:lnTo>
                  <a:lnTo>
                    <a:pt x="0" y="17"/>
                  </a:lnTo>
                  <a:lnTo>
                    <a:pt x="1" y="23"/>
                  </a:lnTo>
                  <a:lnTo>
                    <a:pt x="5" y="29"/>
                  </a:lnTo>
                  <a:close/>
                </a:path>
              </a:pathLst>
            </a:custGeom>
            <a:solidFill>
              <a:srgbClr val="FF3300"/>
            </a:solidFill>
            <a:ln w="9525">
              <a:noFill/>
              <a:round/>
              <a:headEnd/>
              <a:tailEnd/>
            </a:ln>
          </p:spPr>
          <p:txBody>
            <a:bodyPr/>
            <a:lstStyle/>
            <a:p>
              <a:endParaRPr lang="de-DE" sz="1350"/>
            </a:p>
          </p:txBody>
        </p:sp>
        <p:sp>
          <p:nvSpPr>
            <p:cNvPr id="10254" name="Freeform 12"/>
            <p:cNvSpPr>
              <a:spLocks/>
            </p:cNvSpPr>
            <p:nvPr/>
          </p:nvSpPr>
          <p:spPr bwMode="auto">
            <a:xfrm>
              <a:off x="3128" y="2585"/>
              <a:ext cx="23" cy="27"/>
            </a:xfrm>
            <a:custGeom>
              <a:avLst/>
              <a:gdLst>
                <a:gd name="T0" fmla="*/ 2 w 45"/>
                <a:gd name="T1" fmla="*/ 3 h 56"/>
                <a:gd name="T2" fmla="*/ 3 w 45"/>
                <a:gd name="T3" fmla="*/ 2 h 56"/>
                <a:gd name="T4" fmla="*/ 3 w 45"/>
                <a:gd name="T5" fmla="*/ 2 h 56"/>
                <a:gd name="T6" fmla="*/ 3 w 45"/>
                <a:gd name="T7" fmla="*/ 1 h 56"/>
                <a:gd name="T8" fmla="*/ 3 w 45"/>
                <a:gd name="T9" fmla="*/ 1 h 56"/>
                <a:gd name="T10" fmla="*/ 3 w 45"/>
                <a:gd name="T11" fmla="*/ 1 h 56"/>
                <a:gd name="T12" fmla="*/ 3 w 45"/>
                <a:gd name="T13" fmla="*/ 0 h 56"/>
                <a:gd name="T14" fmla="*/ 3 w 45"/>
                <a:gd name="T15" fmla="*/ 0 h 56"/>
                <a:gd name="T16" fmla="*/ 3 w 45"/>
                <a:gd name="T17" fmla="*/ 0 h 56"/>
                <a:gd name="T18" fmla="*/ 2 w 45"/>
                <a:gd name="T19" fmla="*/ 0 h 56"/>
                <a:gd name="T20" fmla="*/ 2 w 45"/>
                <a:gd name="T21" fmla="*/ 0 h 56"/>
                <a:gd name="T22" fmla="*/ 2 w 45"/>
                <a:gd name="T23" fmla="*/ 0 h 56"/>
                <a:gd name="T24" fmla="*/ 1 w 45"/>
                <a:gd name="T25" fmla="*/ 0 h 56"/>
                <a:gd name="T26" fmla="*/ 1 w 45"/>
                <a:gd name="T27" fmla="*/ 0 h 56"/>
                <a:gd name="T28" fmla="*/ 1 w 45"/>
                <a:gd name="T29" fmla="*/ 1 h 56"/>
                <a:gd name="T30" fmla="*/ 1 w 45"/>
                <a:gd name="T31" fmla="*/ 1 h 56"/>
                <a:gd name="T32" fmla="*/ 1 w 45"/>
                <a:gd name="T33" fmla="*/ 1 h 56"/>
                <a:gd name="T34" fmla="*/ 0 w 45"/>
                <a:gd name="T35" fmla="*/ 2 h 56"/>
                <a:gd name="T36" fmla="*/ 0 w 45"/>
                <a:gd name="T37" fmla="*/ 2 h 56"/>
                <a:gd name="T38" fmla="*/ 1 w 45"/>
                <a:gd name="T39" fmla="*/ 2 h 56"/>
                <a:gd name="T40" fmla="*/ 1 w 45"/>
                <a:gd name="T41" fmla="*/ 3 h 56"/>
                <a:gd name="T42" fmla="*/ 1 w 45"/>
                <a:gd name="T43" fmla="*/ 3 h 56"/>
                <a:gd name="T44" fmla="*/ 2 w 45"/>
                <a:gd name="T45" fmla="*/ 3 h 56"/>
                <a:gd name="T46" fmla="*/ 2 w 45"/>
                <a:gd name="T47" fmla="*/ 3 h 56"/>
                <a:gd name="T48" fmla="*/ 2 w 45"/>
                <a:gd name="T49" fmla="*/ 3 h 56"/>
                <a:gd name="T50" fmla="*/ 2 w 45"/>
                <a:gd name="T51" fmla="*/ 3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6"/>
                <a:gd name="T80" fmla="*/ 45 w 45"/>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6">
                  <a:moveTo>
                    <a:pt x="28" y="49"/>
                  </a:moveTo>
                  <a:lnTo>
                    <a:pt x="34" y="44"/>
                  </a:lnTo>
                  <a:lnTo>
                    <a:pt x="38" y="37"/>
                  </a:lnTo>
                  <a:lnTo>
                    <a:pt x="41" y="31"/>
                  </a:lnTo>
                  <a:lnTo>
                    <a:pt x="43" y="23"/>
                  </a:lnTo>
                  <a:lnTo>
                    <a:pt x="45" y="16"/>
                  </a:lnTo>
                  <a:lnTo>
                    <a:pt x="43" y="11"/>
                  </a:lnTo>
                  <a:lnTo>
                    <a:pt x="40" y="5"/>
                  </a:lnTo>
                  <a:lnTo>
                    <a:pt x="35" y="1"/>
                  </a:lnTo>
                  <a:lnTo>
                    <a:pt x="30" y="0"/>
                  </a:lnTo>
                  <a:lnTo>
                    <a:pt x="24" y="1"/>
                  </a:lnTo>
                  <a:lnTo>
                    <a:pt x="18" y="5"/>
                  </a:lnTo>
                  <a:lnTo>
                    <a:pt x="15" y="9"/>
                  </a:lnTo>
                  <a:lnTo>
                    <a:pt x="12" y="15"/>
                  </a:lnTo>
                  <a:lnTo>
                    <a:pt x="10" y="21"/>
                  </a:lnTo>
                  <a:lnTo>
                    <a:pt x="7" y="26"/>
                  </a:lnTo>
                  <a:lnTo>
                    <a:pt x="3" y="30"/>
                  </a:lnTo>
                  <a:lnTo>
                    <a:pt x="0" y="36"/>
                  </a:lnTo>
                  <a:lnTo>
                    <a:pt x="0" y="42"/>
                  </a:lnTo>
                  <a:lnTo>
                    <a:pt x="1" y="47"/>
                  </a:lnTo>
                  <a:lnTo>
                    <a:pt x="5" y="52"/>
                  </a:lnTo>
                  <a:lnTo>
                    <a:pt x="11" y="56"/>
                  </a:lnTo>
                  <a:lnTo>
                    <a:pt x="17" y="56"/>
                  </a:lnTo>
                  <a:lnTo>
                    <a:pt x="24" y="53"/>
                  </a:lnTo>
                  <a:lnTo>
                    <a:pt x="28" y="49"/>
                  </a:lnTo>
                  <a:close/>
                </a:path>
              </a:pathLst>
            </a:custGeom>
            <a:solidFill>
              <a:srgbClr val="FF3300"/>
            </a:solidFill>
            <a:ln w="9525">
              <a:noFill/>
              <a:round/>
              <a:headEnd/>
              <a:tailEnd/>
            </a:ln>
          </p:spPr>
          <p:txBody>
            <a:bodyPr/>
            <a:lstStyle/>
            <a:p>
              <a:endParaRPr lang="de-DE" sz="1350"/>
            </a:p>
          </p:txBody>
        </p:sp>
        <p:sp>
          <p:nvSpPr>
            <p:cNvPr id="10255" name="Freeform 13"/>
            <p:cNvSpPr>
              <a:spLocks/>
            </p:cNvSpPr>
            <p:nvPr/>
          </p:nvSpPr>
          <p:spPr bwMode="auto">
            <a:xfrm>
              <a:off x="3029" y="2575"/>
              <a:ext cx="19" cy="30"/>
            </a:xfrm>
            <a:custGeom>
              <a:avLst/>
              <a:gdLst>
                <a:gd name="T0" fmla="*/ 0 w 40"/>
                <a:gd name="T1" fmla="*/ 1 h 61"/>
                <a:gd name="T2" fmla="*/ 0 w 40"/>
                <a:gd name="T3" fmla="*/ 1 h 61"/>
                <a:gd name="T4" fmla="*/ 0 w 40"/>
                <a:gd name="T5" fmla="*/ 2 h 61"/>
                <a:gd name="T6" fmla="*/ 0 w 40"/>
                <a:gd name="T7" fmla="*/ 2 h 61"/>
                <a:gd name="T8" fmla="*/ 0 w 40"/>
                <a:gd name="T9" fmla="*/ 3 h 61"/>
                <a:gd name="T10" fmla="*/ 0 w 40"/>
                <a:gd name="T11" fmla="*/ 3 h 61"/>
                <a:gd name="T12" fmla="*/ 0 w 40"/>
                <a:gd name="T13" fmla="*/ 3 h 61"/>
                <a:gd name="T14" fmla="*/ 1 w 40"/>
                <a:gd name="T15" fmla="*/ 3 h 61"/>
                <a:gd name="T16" fmla="*/ 1 w 40"/>
                <a:gd name="T17" fmla="*/ 3 h 61"/>
                <a:gd name="T18" fmla="*/ 2 w 40"/>
                <a:gd name="T19" fmla="*/ 3 h 61"/>
                <a:gd name="T20" fmla="*/ 2 w 40"/>
                <a:gd name="T21" fmla="*/ 3 h 61"/>
                <a:gd name="T22" fmla="*/ 2 w 40"/>
                <a:gd name="T23" fmla="*/ 3 h 61"/>
                <a:gd name="T24" fmla="*/ 2 w 40"/>
                <a:gd name="T25" fmla="*/ 2 h 61"/>
                <a:gd name="T26" fmla="*/ 2 w 40"/>
                <a:gd name="T27" fmla="*/ 2 h 61"/>
                <a:gd name="T28" fmla="*/ 2 w 40"/>
                <a:gd name="T29" fmla="*/ 1 h 61"/>
                <a:gd name="T30" fmla="*/ 2 w 40"/>
                <a:gd name="T31" fmla="*/ 1 h 61"/>
                <a:gd name="T32" fmla="*/ 1 w 40"/>
                <a:gd name="T33" fmla="*/ 0 h 61"/>
                <a:gd name="T34" fmla="*/ 1 w 40"/>
                <a:gd name="T35" fmla="*/ 0 h 61"/>
                <a:gd name="T36" fmla="*/ 1 w 40"/>
                <a:gd name="T37" fmla="*/ 0 h 61"/>
                <a:gd name="T38" fmla="*/ 0 w 40"/>
                <a:gd name="T39" fmla="*/ 0 h 61"/>
                <a:gd name="T40" fmla="*/ 0 w 40"/>
                <a:gd name="T41" fmla="*/ 0 h 61"/>
                <a:gd name="T42" fmla="*/ 0 w 40"/>
                <a:gd name="T43" fmla="*/ 0 h 61"/>
                <a:gd name="T44" fmla="*/ 0 w 40"/>
                <a:gd name="T45" fmla="*/ 0 h 61"/>
                <a:gd name="T46" fmla="*/ 0 w 40"/>
                <a:gd name="T47" fmla="*/ 1 h 61"/>
                <a:gd name="T48" fmla="*/ 0 w 40"/>
                <a:gd name="T49" fmla="*/ 1 h 61"/>
                <a:gd name="T50" fmla="*/ 0 w 40"/>
                <a:gd name="T51" fmla="*/ 1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61"/>
                <a:gd name="T80" fmla="*/ 40 w 40"/>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61">
                  <a:moveTo>
                    <a:pt x="2" y="23"/>
                  </a:moveTo>
                  <a:lnTo>
                    <a:pt x="3" y="28"/>
                  </a:lnTo>
                  <a:lnTo>
                    <a:pt x="5" y="35"/>
                  </a:lnTo>
                  <a:lnTo>
                    <a:pt x="6" y="41"/>
                  </a:lnTo>
                  <a:lnTo>
                    <a:pt x="7" y="48"/>
                  </a:lnTo>
                  <a:lnTo>
                    <a:pt x="10" y="54"/>
                  </a:lnTo>
                  <a:lnTo>
                    <a:pt x="14" y="57"/>
                  </a:lnTo>
                  <a:lnTo>
                    <a:pt x="20" y="61"/>
                  </a:lnTo>
                  <a:lnTo>
                    <a:pt x="27" y="61"/>
                  </a:lnTo>
                  <a:lnTo>
                    <a:pt x="33" y="58"/>
                  </a:lnTo>
                  <a:lnTo>
                    <a:pt x="37" y="54"/>
                  </a:lnTo>
                  <a:lnTo>
                    <a:pt x="40" y="48"/>
                  </a:lnTo>
                  <a:lnTo>
                    <a:pt x="40" y="41"/>
                  </a:lnTo>
                  <a:lnTo>
                    <a:pt x="37" y="33"/>
                  </a:lnTo>
                  <a:lnTo>
                    <a:pt x="35" y="25"/>
                  </a:lnTo>
                  <a:lnTo>
                    <a:pt x="33" y="18"/>
                  </a:lnTo>
                  <a:lnTo>
                    <a:pt x="30" y="10"/>
                  </a:lnTo>
                  <a:lnTo>
                    <a:pt x="27" y="4"/>
                  </a:lnTo>
                  <a:lnTo>
                    <a:pt x="22" y="1"/>
                  </a:lnTo>
                  <a:lnTo>
                    <a:pt x="15" y="0"/>
                  </a:lnTo>
                  <a:lnTo>
                    <a:pt x="10" y="1"/>
                  </a:lnTo>
                  <a:lnTo>
                    <a:pt x="5" y="4"/>
                  </a:lnTo>
                  <a:lnTo>
                    <a:pt x="2" y="10"/>
                  </a:lnTo>
                  <a:lnTo>
                    <a:pt x="0" y="16"/>
                  </a:lnTo>
                  <a:lnTo>
                    <a:pt x="2" y="23"/>
                  </a:lnTo>
                  <a:close/>
                </a:path>
              </a:pathLst>
            </a:custGeom>
            <a:solidFill>
              <a:srgbClr val="FF3300"/>
            </a:solidFill>
            <a:ln w="9525">
              <a:noFill/>
              <a:round/>
              <a:headEnd/>
              <a:tailEnd/>
            </a:ln>
          </p:spPr>
          <p:txBody>
            <a:bodyPr/>
            <a:lstStyle/>
            <a:p>
              <a:endParaRPr lang="de-DE" sz="1350"/>
            </a:p>
          </p:txBody>
        </p:sp>
        <p:sp>
          <p:nvSpPr>
            <p:cNvPr id="10256" name="Freeform 14"/>
            <p:cNvSpPr>
              <a:spLocks/>
            </p:cNvSpPr>
            <p:nvPr/>
          </p:nvSpPr>
          <p:spPr bwMode="auto">
            <a:xfrm>
              <a:off x="2894" y="2477"/>
              <a:ext cx="22" cy="25"/>
            </a:xfrm>
            <a:custGeom>
              <a:avLst/>
              <a:gdLst>
                <a:gd name="T0" fmla="*/ 1 w 45"/>
                <a:gd name="T1" fmla="*/ 3 h 50"/>
                <a:gd name="T2" fmla="*/ 2 w 45"/>
                <a:gd name="T3" fmla="*/ 3 h 50"/>
                <a:gd name="T4" fmla="*/ 2 w 45"/>
                <a:gd name="T5" fmla="*/ 3 h 50"/>
                <a:gd name="T6" fmla="*/ 2 w 45"/>
                <a:gd name="T7" fmla="*/ 2 h 50"/>
                <a:gd name="T8" fmla="*/ 2 w 45"/>
                <a:gd name="T9" fmla="*/ 2 h 50"/>
                <a:gd name="T10" fmla="*/ 2 w 45"/>
                <a:gd name="T11" fmla="*/ 2 h 50"/>
                <a:gd name="T12" fmla="*/ 2 w 45"/>
                <a:gd name="T13" fmla="*/ 1 h 50"/>
                <a:gd name="T14" fmla="*/ 2 w 45"/>
                <a:gd name="T15" fmla="*/ 1 h 50"/>
                <a:gd name="T16" fmla="*/ 2 w 45"/>
                <a:gd name="T17" fmla="*/ 1 h 50"/>
                <a:gd name="T18" fmla="*/ 2 w 45"/>
                <a:gd name="T19" fmla="*/ 0 h 50"/>
                <a:gd name="T20" fmla="*/ 1 w 45"/>
                <a:gd name="T21" fmla="*/ 0 h 50"/>
                <a:gd name="T22" fmla="*/ 1 w 45"/>
                <a:gd name="T23" fmla="*/ 1 h 50"/>
                <a:gd name="T24" fmla="*/ 1 w 45"/>
                <a:gd name="T25" fmla="*/ 1 h 50"/>
                <a:gd name="T26" fmla="*/ 0 w 45"/>
                <a:gd name="T27" fmla="*/ 1 h 50"/>
                <a:gd name="T28" fmla="*/ 0 w 45"/>
                <a:gd name="T29" fmla="*/ 1 h 50"/>
                <a:gd name="T30" fmla="*/ 0 w 45"/>
                <a:gd name="T31" fmla="*/ 2 h 50"/>
                <a:gd name="T32" fmla="*/ 0 w 45"/>
                <a:gd name="T33" fmla="*/ 2 h 50"/>
                <a:gd name="T34" fmla="*/ 0 w 45"/>
                <a:gd name="T35" fmla="*/ 2 h 50"/>
                <a:gd name="T36" fmla="*/ 0 w 45"/>
                <a:gd name="T37" fmla="*/ 3 h 50"/>
                <a:gd name="T38" fmla="*/ 0 w 45"/>
                <a:gd name="T39" fmla="*/ 3 h 50"/>
                <a:gd name="T40" fmla="*/ 0 w 45"/>
                <a:gd name="T41" fmla="*/ 3 h 50"/>
                <a:gd name="T42" fmla="*/ 0 w 45"/>
                <a:gd name="T43" fmla="*/ 4 h 50"/>
                <a:gd name="T44" fmla="*/ 1 w 45"/>
                <a:gd name="T45" fmla="*/ 4 h 50"/>
                <a:gd name="T46" fmla="*/ 1 w 45"/>
                <a:gd name="T47" fmla="*/ 4 h 50"/>
                <a:gd name="T48" fmla="*/ 1 w 45"/>
                <a:gd name="T49" fmla="*/ 3 h 50"/>
                <a:gd name="T50" fmla="*/ 1 w 45"/>
                <a:gd name="T51" fmla="*/ 3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0"/>
                <a:gd name="T80" fmla="*/ 45 w 45"/>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0">
                  <a:moveTo>
                    <a:pt x="29" y="45"/>
                  </a:moveTo>
                  <a:lnTo>
                    <a:pt x="32" y="40"/>
                  </a:lnTo>
                  <a:lnTo>
                    <a:pt x="36" y="35"/>
                  </a:lnTo>
                  <a:lnTo>
                    <a:pt x="39" y="31"/>
                  </a:lnTo>
                  <a:lnTo>
                    <a:pt x="42" y="26"/>
                  </a:lnTo>
                  <a:lnTo>
                    <a:pt x="45" y="21"/>
                  </a:lnTo>
                  <a:lnTo>
                    <a:pt x="45" y="15"/>
                  </a:lnTo>
                  <a:lnTo>
                    <a:pt x="44" y="8"/>
                  </a:lnTo>
                  <a:lnTo>
                    <a:pt x="39" y="3"/>
                  </a:lnTo>
                  <a:lnTo>
                    <a:pt x="33" y="0"/>
                  </a:lnTo>
                  <a:lnTo>
                    <a:pt x="27" y="0"/>
                  </a:lnTo>
                  <a:lnTo>
                    <a:pt x="22" y="2"/>
                  </a:lnTo>
                  <a:lnTo>
                    <a:pt x="17" y="7"/>
                  </a:lnTo>
                  <a:lnTo>
                    <a:pt x="12" y="11"/>
                  </a:lnTo>
                  <a:lnTo>
                    <a:pt x="9" y="16"/>
                  </a:lnTo>
                  <a:lnTo>
                    <a:pt x="6" y="21"/>
                  </a:lnTo>
                  <a:lnTo>
                    <a:pt x="3" y="25"/>
                  </a:lnTo>
                  <a:lnTo>
                    <a:pt x="0" y="31"/>
                  </a:lnTo>
                  <a:lnTo>
                    <a:pt x="0" y="37"/>
                  </a:lnTo>
                  <a:lnTo>
                    <a:pt x="1" y="44"/>
                  </a:lnTo>
                  <a:lnTo>
                    <a:pt x="6" y="48"/>
                  </a:lnTo>
                  <a:lnTo>
                    <a:pt x="11" y="50"/>
                  </a:lnTo>
                  <a:lnTo>
                    <a:pt x="17" y="50"/>
                  </a:lnTo>
                  <a:lnTo>
                    <a:pt x="24" y="49"/>
                  </a:lnTo>
                  <a:lnTo>
                    <a:pt x="29" y="45"/>
                  </a:lnTo>
                  <a:close/>
                </a:path>
              </a:pathLst>
            </a:custGeom>
            <a:solidFill>
              <a:srgbClr val="FF3300"/>
            </a:solidFill>
            <a:ln w="9525">
              <a:noFill/>
              <a:round/>
              <a:headEnd/>
              <a:tailEnd/>
            </a:ln>
          </p:spPr>
          <p:txBody>
            <a:bodyPr/>
            <a:lstStyle/>
            <a:p>
              <a:endParaRPr lang="de-DE" sz="1350"/>
            </a:p>
          </p:txBody>
        </p:sp>
        <p:sp>
          <p:nvSpPr>
            <p:cNvPr id="10257" name="Freeform 15"/>
            <p:cNvSpPr>
              <a:spLocks/>
            </p:cNvSpPr>
            <p:nvPr/>
          </p:nvSpPr>
          <p:spPr bwMode="auto">
            <a:xfrm>
              <a:off x="2973" y="2489"/>
              <a:ext cx="20" cy="31"/>
            </a:xfrm>
            <a:custGeom>
              <a:avLst/>
              <a:gdLst>
                <a:gd name="T0" fmla="*/ 1 w 40"/>
                <a:gd name="T1" fmla="*/ 2 h 61"/>
                <a:gd name="T2" fmla="*/ 1 w 40"/>
                <a:gd name="T3" fmla="*/ 2 h 61"/>
                <a:gd name="T4" fmla="*/ 1 w 40"/>
                <a:gd name="T5" fmla="*/ 3 h 61"/>
                <a:gd name="T6" fmla="*/ 1 w 40"/>
                <a:gd name="T7" fmla="*/ 3 h 61"/>
                <a:gd name="T8" fmla="*/ 1 w 40"/>
                <a:gd name="T9" fmla="*/ 3 h 61"/>
                <a:gd name="T10" fmla="*/ 1 w 40"/>
                <a:gd name="T11" fmla="*/ 4 h 61"/>
                <a:gd name="T12" fmla="*/ 1 w 40"/>
                <a:gd name="T13" fmla="*/ 4 h 61"/>
                <a:gd name="T14" fmla="*/ 2 w 40"/>
                <a:gd name="T15" fmla="*/ 4 h 61"/>
                <a:gd name="T16" fmla="*/ 2 w 40"/>
                <a:gd name="T17" fmla="*/ 4 h 61"/>
                <a:gd name="T18" fmla="*/ 3 w 40"/>
                <a:gd name="T19" fmla="*/ 4 h 61"/>
                <a:gd name="T20" fmla="*/ 3 w 40"/>
                <a:gd name="T21" fmla="*/ 4 h 61"/>
                <a:gd name="T22" fmla="*/ 3 w 40"/>
                <a:gd name="T23" fmla="*/ 3 h 61"/>
                <a:gd name="T24" fmla="*/ 3 w 40"/>
                <a:gd name="T25" fmla="*/ 3 h 61"/>
                <a:gd name="T26" fmla="*/ 3 w 40"/>
                <a:gd name="T27" fmla="*/ 3 h 61"/>
                <a:gd name="T28" fmla="*/ 3 w 40"/>
                <a:gd name="T29" fmla="*/ 2 h 61"/>
                <a:gd name="T30" fmla="*/ 3 w 40"/>
                <a:gd name="T31" fmla="*/ 2 h 61"/>
                <a:gd name="T32" fmla="*/ 2 w 40"/>
                <a:gd name="T33" fmla="*/ 1 h 61"/>
                <a:gd name="T34" fmla="*/ 2 w 40"/>
                <a:gd name="T35" fmla="*/ 1 h 61"/>
                <a:gd name="T36" fmla="*/ 2 w 40"/>
                <a:gd name="T37" fmla="*/ 1 h 61"/>
                <a:gd name="T38" fmla="*/ 1 w 40"/>
                <a:gd name="T39" fmla="*/ 0 h 61"/>
                <a:gd name="T40" fmla="*/ 1 w 40"/>
                <a:gd name="T41" fmla="*/ 1 h 61"/>
                <a:gd name="T42" fmla="*/ 1 w 40"/>
                <a:gd name="T43" fmla="*/ 1 h 61"/>
                <a:gd name="T44" fmla="*/ 1 w 40"/>
                <a:gd name="T45" fmla="*/ 1 h 61"/>
                <a:gd name="T46" fmla="*/ 0 w 40"/>
                <a:gd name="T47" fmla="*/ 2 h 61"/>
                <a:gd name="T48" fmla="*/ 1 w 40"/>
                <a:gd name="T49" fmla="*/ 2 h 61"/>
                <a:gd name="T50" fmla="*/ 1 w 40"/>
                <a:gd name="T51" fmla="*/ 2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61"/>
                <a:gd name="T80" fmla="*/ 40 w 40"/>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61">
                  <a:moveTo>
                    <a:pt x="2" y="23"/>
                  </a:moveTo>
                  <a:lnTo>
                    <a:pt x="3" y="29"/>
                  </a:lnTo>
                  <a:lnTo>
                    <a:pt x="5" y="36"/>
                  </a:lnTo>
                  <a:lnTo>
                    <a:pt x="7" y="43"/>
                  </a:lnTo>
                  <a:lnTo>
                    <a:pt x="8" y="48"/>
                  </a:lnTo>
                  <a:lnTo>
                    <a:pt x="10" y="54"/>
                  </a:lnTo>
                  <a:lnTo>
                    <a:pt x="15" y="59"/>
                  </a:lnTo>
                  <a:lnTo>
                    <a:pt x="20" y="61"/>
                  </a:lnTo>
                  <a:lnTo>
                    <a:pt x="27" y="61"/>
                  </a:lnTo>
                  <a:lnTo>
                    <a:pt x="33" y="59"/>
                  </a:lnTo>
                  <a:lnTo>
                    <a:pt x="38" y="54"/>
                  </a:lnTo>
                  <a:lnTo>
                    <a:pt x="40" y="48"/>
                  </a:lnTo>
                  <a:lnTo>
                    <a:pt x="40" y="43"/>
                  </a:lnTo>
                  <a:lnTo>
                    <a:pt x="38" y="35"/>
                  </a:lnTo>
                  <a:lnTo>
                    <a:pt x="35" y="26"/>
                  </a:lnTo>
                  <a:lnTo>
                    <a:pt x="33" y="18"/>
                  </a:lnTo>
                  <a:lnTo>
                    <a:pt x="31" y="10"/>
                  </a:lnTo>
                  <a:lnTo>
                    <a:pt x="27" y="5"/>
                  </a:lnTo>
                  <a:lnTo>
                    <a:pt x="23" y="1"/>
                  </a:lnTo>
                  <a:lnTo>
                    <a:pt x="16" y="0"/>
                  </a:lnTo>
                  <a:lnTo>
                    <a:pt x="10" y="2"/>
                  </a:lnTo>
                  <a:lnTo>
                    <a:pt x="4" y="6"/>
                  </a:lnTo>
                  <a:lnTo>
                    <a:pt x="1" y="10"/>
                  </a:lnTo>
                  <a:lnTo>
                    <a:pt x="0" y="17"/>
                  </a:lnTo>
                  <a:lnTo>
                    <a:pt x="2" y="23"/>
                  </a:lnTo>
                  <a:close/>
                </a:path>
              </a:pathLst>
            </a:custGeom>
            <a:solidFill>
              <a:srgbClr val="FF3300"/>
            </a:solidFill>
            <a:ln w="9525">
              <a:noFill/>
              <a:round/>
              <a:headEnd/>
              <a:tailEnd/>
            </a:ln>
          </p:spPr>
          <p:txBody>
            <a:bodyPr/>
            <a:lstStyle/>
            <a:p>
              <a:endParaRPr lang="de-DE" sz="1350"/>
            </a:p>
          </p:txBody>
        </p:sp>
        <p:sp>
          <p:nvSpPr>
            <p:cNvPr id="10258" name="Freeform 16"/>
            <p:cNvSpPr>
              <a:spLocks/>
            </p:cNvSpPr>
            <p:nvPr/>
          </p:nvSpPr>
          <p:spPr bwMode="auto">
            <a:xfrm>
              <a:off x="3146" y="2515"/>
              <a:ext cx="23" cy="25"/>
            </a:xfrm>
            <a:custGeom>
              <a:avLst/>
              <a:gdLst>
                <a:gd name="T0" fmla="*/ 2 w 45"/>
                <a:gd name="T1" fmla="*/ 2 h 51"/>
                <a:gd name="T2" fmla="*/ 3 w 45"/>
                <a:gd name="T3" fmla="*/ 2 h 51"/>
                <a:gd name="T4" fmla="*/ 3 w 45"/>
                <a:gd name="T5" fmla="*/ 2 h 51"/>
                <a:gd name="T6" fmla="*/ 3 w 45"/>
                <a:gd name="T7" fmla="*/ 1 h 51"/>
                <a:gd name="T8" fmla="*/ 3 w 45"/>
                <a:gd name="T9" fmla="*/ 1 h 51"/>
                <a:gd name="T10" fmla="*/ 3 w 45"/>
                <a:gd name="T11" fmla="*/ 1 h 51"/>
                <a:gd name="T12" fmla="*/ 3 w 45"/>
                <a:gd name="T13" fmla="*/ 0 h 51"/>
                <a:gd name="T14" fmla="*/ 3 w 45"/>
                <a:gd name="T15" fmla="*/ 0 h 51"/>
                <a:gd name="T16" fmla="*/ 3 w 45"/>
                <a:gd name="T17" fmla="*/ 0 h 51"/>
                <a:gd name="T18" fmla="*/ 3 w 45"/>
                <a:gd name="T19" fmla="*/ 0 h 51"/>
                <a:gd name="T20" fmla="*/ 2 w 45"/>
                <a:gd name="T21" fmla="*/ 0 h 51"/>
                <a:gd name="T22" fmla="*/ 2 w 45"/>
                <a:gd name="T23" fmla="*/ 0 h 51"/>
                <a:gd name="T24" fmla="*/ 2 w 45"/>
                <a:gd name="T25" fmla="*/ 0 h 51"/>
                <a:gd name="T26" fmla="*/ 1 w 45"/>
                <a:gd name="T27" fmla="*/ 0 h 51"/>
                <a:gd name="T28" fmla="*/ 1 w 45"/>
                <a:gd name="T29" fmla="*/ 0 h 51"/>
                <a:gd name="T30" fmla="*/ 1 w 45"/>
                <a:gd name="T31" fmla="*/ 1 h 51"/>
                <a:gd name="T32" fmla="*/ 1 w 45"/>
                <a:gd name="T33" fmla="*/ 1 h 51"/>
                <a:gd name="T34" fmla="*/ 0 w 45"/>
                <a:gd name="T35" fmla="*/ 1 h 51"/>
                <a:gd name="T36" fmla="*/ 0 w 45"/>
                <a:gd name="T37" fmla="*/ 2 h 51"/>
                <a:gd name="T38" fmla="*/ 1 w 45"/>
                <a:gd name="T39" fmla="*/ 2 h 51"/>
                <a:gd name="T40" fmla="*/ 1 w 45"/>
                <a:gd name="T41" fmla="*/ 2 h 51"/>
                <a:gd name="T42" fmla="*/ 1 w 45"/>
                <a:gd name="T43" fmla="*/ 3 h 51"/>
                <a:gd name="T44" fmla="*/ 2 w 45"/>
                <a:gd name="T45" fmla="*/ 3 h 51"/>
                <a:gd name="T46" fmla="*/ 2 w 45"/>
                <a:gd name="T47" fmla="*/ 3 h 51"/>
                <a:gd name="T48" fmla="*/ 2 w 45"/>
                <a:gd name="T49" fmla="*/ 2 h 51"/>
                <a:gd name="T50" fmla="*/ 2 w 45"/>
                <a:gd name="T51" fmla="*/ 2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1"/>
                <a:gd name="T80" fmla="*/ 45 w 45"/>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1">
                  <a:moveTo>
                    <a:pt x="28" y="44"/>
                  </a:moveTo>
                  <a:lnTo>
                    <a:pt x="33" y="39"/>
                  </a:lnTo>
                  <a:lnTo>
                    <a:pt x="36" y="34"/>
                  </a:lnTo>
                  <a:lnTo>
                    <a:pt x="40" y="30"/>
                  </a:lnTo>
                  <a:lnTo>
                    <a:pt x="42" y="25"/>
                  </a:lnTo>
                  <a:lnTo>
                    <a:pt x="45" y="19"/>
                  </a:lnTo>
                  <a:lnTo>
                    <a:pt x="45" y="14"/>
                  </a:lnTo>
                  <a:lnTo>
                    <a:pt x="44" y="8"/>
                  </a:lnTo>
                  <a:lnTo>
                    <a:pt x="40" y="3"/>
                  </a:lnTo>
                  <a:lnTo>
                    <a:pt x="34" y="0"/>
                  </a:lnTo>
                  <a:lnTo>
                    <a:pt x="28" y="0"/>
                  </a:lnTo>
                  <a:lnTo>
                    <a:pt x="21" y="1"/>
                  </a:lnTo>
                  <a:lnTo>
                    <a:pt x="17" y="6"/>
                  </a:lnTo>
                  <a:lnTo>
                    <a:pt x="13" y="10"/>
                  </a:lnTo>
                  <a:lnTo>
                    <a:pt x="10" y="15"/>
                  </a:lnTo>
                  <a:lnTo>
                    <a:pt x="6" y="21"/>
                  </a:lnTo>
                  <a:lnTo>
                    <a:pt x="3" y="25"/>
                  </a:lnTo>
                  <a:lnTo>
                    <a:pt x="0" y="31"/>
                  </a:lnTo>
                  <a:lnTo>
                    <a:pt x="0" y="37"/>
                  </a:lnTo>
                  <a:lnTo>
                    <a:pt x="2" y="42"/>
                  </a:lnTo>
                  <a:lnTo>
                    <a:pt x="6" y="47"/>
                  </a:lnTo>
                  <a:lnTo>
                    <a:pt x="12" y="51"/>
                  </a:lnTo>
                  <a:lnTo>
                    <a:pt x="18" y="51"/>
                  </a:lnTo>
                  <a:lnTo>
                    <a:pt x="23" y="48"/>
                  </a:lnTo>
                  <a:lnTo>
                    <a:pt x="28" y="44"/>
                  </a:lnTo>
                  <a:close/>
                </a:path>
              </a:pathLst>
            </a:custGeom>
            <a:solidFill>
              <a:srgbClr val="FF3300"/>
            </a:solidFill>
            <a:ln w="9525">
              <a:noFill/>
              <a:round/>
              <a:headEnd/>
              <a:tailEnd/>
            </a:ln>
          </p:spPr>
          <p:txBody>
            <a:bodyPr/>
            <a:lstStyle/>
            <a:p>
              <a:endParaRPr lang="de-DE" sz="1350"/>
            </a:p>
          </p:txBody>
        </p:sp>
        <p:sp>
          <p:nvSpPr>
            <p:cNvPr id="10259" name="Freeform 17"/>
            <p:cNvSpPr>
              <a:spLocks/>
            </p:cNvSpPr>
            <p:nvPr/>
          </p:nvSpPr>
          <p:spPr bwMode="auto">
            <a:xfrm>
              <a:off x="2753" y="1980"/>
              <a:ext cx="60" cy="60"/>
            </a:xfrm>
            <a:custGeom>
              <a:avLst/>
              <a:gdLst>
                <a:gd name="T0" fmla="*/ 3 w 121"/>
                <a:gd name="T1" fmla="*/ 8 h 120"/>
                <a:gd name="T2" fmla="*/ 4 w 121"/>
                <a:gd name="T3" fmla="*/ 8 h 120"/>
                <a:gd name="T4" fmla="*/ 5 w 121"/>
                <a:gd name="T5" fmla="*/ 8 h 120"/>
                <a:gd name="T6" fmla="*/ 5 w 121"/>
                <a:gd name="T7" fmla="*/ 7 h 120"/>
                <a:gd name="T8" fmla="*/ 6 w 121"/>
                <a:gd name="T9" fmla="*/ 7 h 120"/>
                <a:gd name="T10" fmla="*/ 6 w 121"/>
                <a:gd name="T11" fmla="*/ 6 h 120"/>
                <a:gd name="T12" fmla="*/ 7 w 121"/>
                <a:gd name="T13" fmla="*/ 6 h 120"/>
                <a:gd name="T14" fmla="*/ 7 w 121"/>
                <a:gd name="T15" fmla="*/ 5 h 120"/>
                <a:gd name="T16" fmla="*/ 7 w 121"/>
                <a:gd name="T17" fmla="*/ 4 h 120"/>
                <a:gd name="T18" fmla="*/ 7 w 121"/>
                <a:gd name="T19" fmla="*/ 3 h 120"/>
                <a:gd name="T20" fmla="*/ 7 w 121"/>
                <a:gd name="T21" fmla="*/ 3 h 120"/>
                <a:gd name="T22" fmla="*/ 6 w 121"/>
                <a:gd name="T23" fmla="*/ 2 h 120"/>
                <a:gd name="T24" fmla="*/ 6 w 121"/>
                <a:gd name="T25" fmla="*/ 2 h 120"/>
                <a:gd name="T26" fmla="*/ 5 w 121"/>
                <a:gd name="T27" fmla="*/ 1 h 120"/>
                <a:gd name="T28" fmla="*/ 5 w 121"/>
                <a:gd name="T29" fmla="*/ 1 h 120"/>
                <a:gd name="T30" fmla="*/ 4 w 121"/>
                <a:gd name="T31" fmla="*/ 1 h 120"/>
                <a:gd name="T32" fmla="*/ 3 w 121"/>
                <a:gd name="T33" fmla="*/ 0 h 120"/>
                <a:gd name="T34" fmla="*/ 2 w 121"/>
                <a:gd name="T35" fmla="*/ 1 h 120"/>
                <a:gd name="T36" fmla="*/ 2 w 121"/>
                <a:gd name="T37" fmla="*/ 1 h 120"/>
                <a:gd name="T38" fmla="*/ 1 w 121"/>
                <a:gd name="T39" fmla="*/ 1 h 120"/>
                <a:gd name="T40" fmla="*/ 1 w 121"/>
                <a:gd name="T41" fmla="*/ 2 h 120"/>
                <a:gd name="T42" fmla="*/ 0 w 121"/>
                <a:gd name="T43" fmla="*/ 2 h 120"/>
                <a:gd name="T44" fmla="*/ 0 w 121"/>
                <a:gd name="T45" fmla="*/ 3 h 120"/>
                <a:gd name="T46" fmla="*/ 0 w 121"/>
                <a:gd name="T47" fmla="*/ 3 h 120"/>
                <a:gd name="T48" fmla="*/ 0 w 121"/>
                <a:gd name="T49" fmla="*/ 4 h 120"/>
                <a:gd name="T50" fmla="*/ 0 w 121"/>
                <a:gd name="T51" fmla="*/ 5 h 120"/>
                <a:gd name="T52" fmla="*/ 0 w 121"/>
                <a:gd name="T53" fmla="*/ 6 h 120"/>
                <a:gd name="T54" fmla="*/ 0 w 121"/>
                <a:gd name="T55" fmla="*/ 6 h 120"/>
                <a:gd name="T56" fmla="*/ 1 w 121"/>
                <a:gd name="T57" fmla="*/ 7 h 120"/>
                <a:gd name="T58" fmla="*/ 1 w 121"/>
                <a:gd name="T59" fmla="*/ 7 h 120"/>
                <a:gd name="T60" fmla="*/ 2 w 121"/>
                <a:gd name="T61" fmla="*/ 8 h 120"/>
                <a:gd name="T62" fmla="*/ 2 w 121"/>
                <a:gd name="T63" fmla="*/ 8 h 120"/>
                <a:gd name="T64" fmla="*/ 3 w 121"/>
                <a:gd name="T65" fmla="*/ 8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1"/>
                <a:gd name="T100" fmla="*/ 0 h 120"/>
                <a:gd name="T101" fmla="*/ 121 w 121"/>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1" h="120">
                  <a:moveTo>
                    <a:pt x="59" y="120"/>
                  </a:moveTo>
                  <a:lnTo>
                    <a:pt x="72" y="119"/>
                  </a:lnTo>
                  <a:lnTo>
                    <a:pt x="84" y="116"/>
                  </a:lnTo>
                  <a:lnTo>
                    <a:pt x="94" y="110"/>
                  </a:lnTo>
                  <a:lnTo>
                    <a:pt x="102" y="103"/>
                  </a:lnTo>
                  <a:lnTo>
                    <a:pt x="110" y="94"/>
                  </a:lnTo>
                  <a:lnTo>
                    <a:pt x="116" y="83"/>
                  </a:lnTo>
                  <a:lnTo>
                    <a:pt x="119" y="73"/>
                  </a:lnTo>
                  <a:lnTo>
                    <a:pt x="121" y="60"/>
                  </a:lnTo>
                  <a:lnTo>
                    <a:pt x="119" y="48"/>
                  </a:lnTo>
                  <a:lnTo>
                    <a:pt x="116" y="37"/>
                  </a:lnTo>
                  <a:lnTo>
                    <a:pt x="110" y="27"/>
                  </a:lnTo>
                  <a:lnTo>
                    <a:pt x="102" y="18"/>
                  </a:lnTo>
                  <a:lnTo>
                    <a:pt x="94" y="11"/>
                  </a:lnTo>
                  <a:lnTo>
                    <a:pt x="84" y="5"/>
                  </a:lnTo>
                  <a:lnTo>
                    <a:pt x="72" y="1"/>
                  </a:lnTo>
                  <a:lnTo>
                    <a:pt x="59" y="0"/>
                  </a:lnTo>
                  <a:lnTo>
                    <a:pt x="47" y="1"/>
                  </a:lnTo>
                  <a:lnTo>
                    <a:pt x="36" y="5"/>
                  </a:lnTo>
                  <a:lnTo>
                    <a:pt x="26" y="11"/>
                  </a:lnTo>
                  <a:lnTo>
                    <a:pt x="17" y="18"/>
                  </a:lnTo>
                  <a:lnTo>
                    <a:pt x="10" y="27"/>
                  </a:lnTo>
                  <a:lnTo>
                    <a:pt x="4" y="37"/>
                  </a:lnTo>
                  <a:lnTo>
                    <a:pt x="1" y="48"/>
                  </a:lnTo>
                  <a:lnTo>
                    <a:pt x="0" y="60"/>
                  </a:lnTo>
                  <a:lnTo>
                    <a:pt x="1" y="73"/>
                  </a:lnTo>
                  <a:lnTo>
                    <a:pt x="4" y="83"/>
                  </a:lnTo>
                  <a:lnTo>
                    <a:pt x="10" y="94"/>
                  </a:lnTo>
                  <a:lnTo>
                    <a:pt x="17" y="103"/>
                  </a:lnTo>
                  <a:lnTo>
                    <a:pt x="26" y="110"/>
                  </a:lnTo>
                  <a:lnTo>
                    <a:pt x="36" y="116"/>
                  </a:lnTo>
                  <a:lnTo>
                    <a:pt x="47" y="119"/>
                  </a:lnTo>
                  <a:lnTo>
                    <a:pt x="59" y="120"/>
                  </a:lnTo>
                  <a:close/>
                </a:path>
              </a:pathLst>
            </a:custGeom>
            <a:solidFill>
              <a:srgbClr val="FF3300"/>
            </a:solidFill>
            <a:ln w="9525">
              <a:noFill/>
              <a:round/>
              <a:headEnd/>
              <a:tailEnd/>
            </a:ln>
          </p:spPr>
          <p:txBody>
            <a:bodyPr/>
            <a:lstStyle/>
            <a:p>
              <a:endParaRPr lang="de-DE" sz="1350"/>
            </a:p>
          </p:txBody>
        </p:sp>
        <p:sp>
          <p:nvSpPr>
            <p:cNvPr id="10260" name="Freeform 18"/>
            <p:cNvSpPr>
              <a:spLocks/>
            </p:cNvSpPr>
            <p:nvPr/>
          </p:nvSpPr>
          <p:spPr bwMode="auto">
            <a:xfrm>
              <a:off x="2813" y="2040"/>
              <a:ext cx="52" cy="52"/>
            </a:xfrm>
            <a:custGeom>
              <a:avLst/>
              <a:gdLst>
                <a:gd name="T0" fmla="*/ 3 w 105"/>
                <a:gd name="T1" fmla="*/ 6 h 105"/>
                <a:gd name="T2" fmla="*/ 3 w 105"/>
                <a:gd name="T3" fmla="*/ 6 h 105"/>
                <a:gd name="T4" fmla="*/ 4 w 105"/>
                <a:gd name="T5" fmla="*/ 6 h 105"/>
                <a:gd name="T6" fmla="*/ 5 w 105"/>
                <a:gd name="T7" fmla="*/ 6 h 105"/>
                <a:gd name="T8" fmla="*/ 5 w 105"/>
                <a:gd name="T9" fmla="*/ 5 h 105"/>
                <a:gd name="T10" fmla="*/ 6 w 105"/>
                <a:gd name="T11" fmla="*/ 5 h 105"/>
                <a:gd name="T12" fmla="*/ 6 w 105"/>
                <a:gd name="T13" fmla="*/ 4 h 105"/>
                <a:gd name="T14" fmla="*/ 6 w 105"/>
                <a:gd name="T15" fmla="*/ 3 h 105"/>
                <a:gd name="T16" fmla="*/ 6 w 105"/>
                <a:gd name="T17" fmla="*/ 3 h 105"/>
                <a:gd name="T18" fmla="*/ 6 w 105"/>
                <a:gd name="T19" fmla="*/ 2 h 105"/>
                <a:gd name="T20" fmla="*/ 6 w 105"/>
                <a:gd name="T21" fmla="*/ 1 h 105"/>
                <a:gd name="T22" fmla="*/ 6 w 105"/>
                <a:gd name="T23" fmla="*/ 1 h 105"/>
                <a:gd name="T24" fmla="*/ 5 w 105"/>
                <a:gd name="T25" fmla="*/ 0 h 105"/>
                <a:gd name="T26" fmla="*/ 5 w 105"/>
                <a:gd name="T27" fmla="*/ 0 h 105"/>
                <a:gd name="T28" fmla="*/ 4 w 105"/>
                <a:gd name="T29" fmla="*/ 0 h 105"/>
                <a:gd name="T30" fmla="*/ 3 w 105"/>
                <a:gd name="T31" fmla="*/ 0 h 105"/>
                <a:gd name="T32" fmla="*/ 3 w 105"/>
                <a:gd name="T33" fmla="*/ 0 h 105"/>
                <a:gd name="T34" fmla="*/ 2 w 105"/>
                <a:gd name="T35" fmla="*/ 0 h 105"/>
                <a:gd name="T36" fmla="*/ 1 w 105"/>
                <a:gd name="T37" fmla="*/ 0 h 105"/>
                <a:gd name="T38" fmla="*/ 1 w 105"/>
                <a:gd name="T39" fmla="*/ 0 h 105"/>
                <a:gd name="T40" fmla="*/ 0 w 105"/>
                <a:gd name="T41" fmla="*/ 0 h 105"/>
                <a:gd name="T42" fmla="*/ 0 w 105"/>
                <a:gd name="T43" fmla="*/ 1 h 105"/>
                <a:gd name="T44" fmla="*/ 0 w 105"/>
                <a:gd name="T45" fmla="*/ 1 h 105"/>
                <a:gd name="T46" fmla="*/ 0 w 105"/>
                <a:gd name="T47" fmla="*/ 2 h 105"/>
                <a:gd name="T48" fmla="*/ 0 w 105"/>
                <a:gd name="T49" fmla="*/ 3 h 105"/>
                <a:gd name="T50" fmla="*/ 0 w 105"/>
                <a:gd name="T51" fmla="*/ 3 h 105"/>
                <a:gd name="T52" fmla="*/ 0 w 105"/>
                <a:gd name="T53" fmla="*/ 4 h 105"/>
                <a:gd name="T54" fmla="*/ 0 w 105"/>
                <a:gd name="T55" fmla="*/ 5 h 105"/>
                <a:gd name="T56" fmla="*/ 0 w 105"/>
                <a:gd name="T57" fmla="*/ 5 h 105"/>
                <a:gd name="T58" fmla="*/ 1 w 105"/>
                <a:gd name="T59" fmla="*/ 6 h 105"/>
                <a:gd name="T60" fmla="*/ 1 w 105"/>
                <a:gd name="T61" fmla="*/ 6 h 105"/>
                <a:gd name="T62" fmla="*/ 2 w 105"/>
                <a:gd name="T63" fmla="*/ 6 h 105"/>
                <a:gd name="T64" fmla="*/ 3 w 105"/>
                <a:gd name="T65" fmla="*/ 6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5"/>
                <a:gd name="T100" fmla="*/ 0 h 105"/>
                <a:gd name="T101" fmla="*/ 105 w 105"/>
                <a:gd name="T102" fmla="*/ 105 h 1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5" h="105">
                  <a:moveTo>
                    <a:pt x="52" y="105"/>
                  </a:moveTo>
                  <a:lnTo>
                    <a:pt x="63" y="104"/>
                  </a:lnTo>
                  <a:lnTo>
                    <a:pt x="73" y="100"/>
                  </a:lnTo>
                  <a:lnTo>
                    <a:pt x="82" y="96"/>
                  </a:lnTo>
                  <a:lnTo>
                    <a:pt x="90" y="90"/>
                  </a:lnTo>
                  <a:lnTo>
                    <a:pt x="96" y="82"/>
                  </a:lnTo>
                  <a:lnTo>
                    <a:pt x="101" y="73"/>
                  </a:lnTo>
                  <a:lnTo>
                    <a:pt x="104" y="62"/>
                  </a:lnTo>
                  <a:lnTo>
                    <a:pt x="105" y="52"/>
                  </a:lnTo>
                  <a:lnTo>
                    <a:pt x="104" y="42"/>
                  </a:lnTo>
                  <a:lnTo>
                    <a:pt x="101" y="31"/>
                  </a:lnTo>
                  <a:lnTo>
                    <a:pt x="96" y="23"/>
                  </a:lnTo>
                  <a:lnTo>
                    <a:pt x="90" y="15"/>
                  </a:lnTo>
                  <a:lnTo>
                    <a:pt x="82" y="9"/>
                  </a:lnTo>
                  <a:lnTo>
                    <a:pt x="73" y="5"/>
                  </a:lnTo>
                  <a:lnTo>
                    <a:pt x="63" y="1"/>
                  </a:lnTo>
                  <a:lnTo>
                    <a:pt x="52" y="0"/>
                  </a:lnTo>
                  <a:lnTo>
                    <a:pt x="42" y="1"/>
                  </a:lnTo>
                  <a:lnTo>
                    <a:pt x="31" y="5"/>
                  </a:lnTo>
                  <a:lnTo>
                    <a:pt x="23" y="9"/>
                  </a:lnTo>
                  <a:lnTo>
                    <a:pt x="15" y="15"/>
                  </a:lnTo>
                  <a:lnTo>
                    <a:pt x="10" y="23"/>
                  </a:lnTo>
                  <a:lnTo>
                    <a:pt x="5" y="31"/>
                  </a:lnTo>
                  <a:lnTo>
                    <a:pt x="2" y="42"/>
                  </a:lnTo>
                  <a:lnTo>
                    <a:pt x="0" y="52"/>
                  </a:lnTo>
                  <a:lnTo>
                    <a:pt x="2" y="62"/>
                  </a:lnTo>
                  <a:lnTo>
                    <a:pt x="5" y="73"/>
                  </a:lnTo>
                  <a:lnTo>
                    <a:pt x="10" y="82"/>
                  </a:lnTo>
                  <a:lnTo>
                    <a:pt x="15" y="90"/>
                  </a:lnTo>
                  <a:lnTo>
                    <a:pt x="23" y="96"/>
                  </a:lnTo>
                  <a:lnTo>
                    <a:pt x="31" y="100"/>
                  </a:lnTo>
                  <a:lnTo>
                    <a:pt x="42" y="104"/>
                  </a:lnTo>
                  <a:lnTo>
                    <a:pt x="52" y="105"/>
                  </a:lnTo>
                  <a:close/>
                </a:path>
              </a:pathLst>
            </a:custGeom>
            <a:solidFill>
              <a:srgbClr val="FF3300"/>
            </a:solidFill>
            <a:ln w="9525">
              <a:noFill/>
              <a:round/>
              <a:headEnd/>
              <a:tailEnd/>
            </a:ln>
          </p:spPr>
          <p:txBody>
            <a:bodyPr/>
            <a:lstStyle/>
            <a:p>
              <a:endParaRPr lang="de-DE" sz="1350"/>
            </a:p>
          </p:txBody>
        </p:sp>
        <p:sp>
          <p:nvSpPr>
            <p:cNvPr id="10261" name="Freeform 19"/>
            <p:cNvSpPr>
              <a:spLocks/>
            </p:cNvSpPr>
            <p:nvPr/>
          </p:nvSpPr>
          <p:spPr bwMode="auto">
            <a:xfrm>
              <a:off x="2922" y="1935"/>
              <a:ext cx="51" cy="53"/>
            </a:xfrm>
            <a:custGeom>
              <a:avLst/>
              <a:gdLst>
                <a:gd name="T0" fmla="*/ 3 w 104"/>
                <a:gd name="T1" fmla="*/ 7 h 106"/>
                <a:gd name="T2" fmla="*/ 3 w 104"/>
                <a:gd name="T3" fmla="*/ 7 h 106"/>
                <a:gd name="T4" fmla="*/ 4 w 104"/>
                <a:gd name="T5" fmla="*/ 7 h 106"/>
                <a:gd name="T6" fmla="*/ 5 w 104"/>
                <a:gd name="T7" fmla="*/ 6 h 106"/>
                <a:gd name="T8" fmla="*/ 5 w 104"/>
                <a:gd name="T9" fmla="*/ 6 h 106"/>
                <a:gd name="T10" fmla="*/ 5 w 104"/>
                <a:gd name="T11" fmla="*/ 6 h 106"/>
                <a:gd name="T12" fmla="*/ 6 w 104"/>
                <a:gd name="T13" fmla="*/ 5 h 106"/>
                <a:gd name="T14" fmla="*/ 6 w 104"/>
                <a:gd name="T15" fmla="*/ 4 h 106"/>
                <a:gd name="T16" fmla="*/ 6 w 104"/>
                <a:gd name="T17" fmla="*/ 4 h 106"/>
                <a:gd name="T18" fmla="*/ 6 w 104"/>
                <a:gd name="T19" fmla="*/ 3 h 106"/>
                <a:gd name="T20" fmla="*/ 6 w 104"/>
                <a:gd name="T21" fmla="*/ 2 h 106"/>
                <a:gd name="T22" fmla="*/ 5 w 104"/>
                <a:gd name="T23" fmla="*/ 2 h 106"/>
                <a:gd name="T24" fmla="*/ 5 w 104"/>
                <a:gd name="T25" fmla="*/ 1 h 106"/>
                <a:gd name="T26" fmla="*/ 5 w 104"/>
                <a:gd name="T27" fmla="*/ 1 h 106"/>
                <a:gd name="T28" fmla="*/ 4 w 104"/>
                <a:gd name="T29" fmla="*/ 1 h 106"/>
                <a:gd name="T30" fmla="*/ 3 w 104"/>
                <a:gd name="T31" fmla="*/ 1 h 106"/>
                <a:gd name="T32" fmla="*/ 3 w 104"/>
                <a:gd name="T33" fmla="*/ 0 h 106"/>
                <a:gd name="T34" fmla="*/ 2 w 104"/>
                <a:gd name="T35" fmla="*/ 1 h 106"/>
                <a:gd name="T36" fmla="*/ 2 w 104"/>
                <a:gd name="T37" fmla="*/ 1 h 106"/>
                <a:gd name="T38" fmla="*/ 1 w 104"/>
                <a:gd name="T39" fmla="*/ 1 h 106"/>
                <a:gd name="T40" fmla="*/ 0 w 104"/>
                <a:gd name="T41" fmla="*/ 1 h 106"/>
                <a:gd name="T42" fmla="*/ 0 w 104"/>
                <a:gd name="T43" fmla="*/ 2 h 106"/>
                <a:gd name="T44" fmla="*/ 0 w 104"/>
                <a:gd name="T45" fmla="*/ 2 h 106"/>
                <a:gd name="T46" fmla="*/ 0 w 104"/>
                <a:gd name="T47" fmla="*/ 3 h 106"/>
                <a:gd name="T48" fmla="*/ 0 w 104"/>
                <a:gd name="T49" fmla="*/ 4 h 106"/>
                <a:gd name="T50" fmla="*/ 0 w 104"/>
                <a:gd name="T51" fmla="*/ 4 h 106"/>
                <a:gd name="T52" fmla="*/ 0 w 104"/>
                <a:gd name="T53" fmla="*/ 5 h 106"/>
                <a:gd name="T54" fmla="*/ 0 w 104"/>
                <a:gd name="T55" fmla="*/ 6 h 106"/>
                <a:gd name="T56" fmla="*/ 0 w 104"/>
                <a:gd name="T57" fmla="*/ 6 h 106"/>
                <a:gd name="T58" fmla="*/ 1 w 104"/>
                <a:gd name="T59" fmla="*/ 6 h 106"/>
                <a:gd name="T60" fmla="*/ 2 w 104"/>
                <a:gd name="T61" fmla="*/ 7 h 106"/>
                <a:gd name="T62" fmla="*/ 2 w 104"/>
                <a:gd name="T63" fmla="*/ 7 h 106"/>
                <a:gd name="T64" fmla="*/ 3 w 104"/>
                <a:gd name="T65" fmla="*/ 7 h 1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106"/>
                <a:gd name="T101" fmla="*/ 104 w 104"/>
                <a:gd name="T102" fmla="*/ 106 h 1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106">
                  <a:moveTo>
                    <a:pt x="53" y="106"/>
                  </a:moveTo>
                  <a:lnTo>
                    <a:pt x="63" y="104"/>
                  </a:lnTo>
                  <a:lnTo>
                    <a:pt x="73" y="101"/>
                  </a:lnTo>
                  <a:lnTo>
                    <a:pt x="81" y="96"/>
                  </a:lnTo>
                  <a:lnTo>
                    <a:pt x="89" y="89"/>
                  </a:lnTo>
                  <a:lnTo>
                    <a:pt x="95" y="83"/>
                  </a:lnTo>
                  <a:lnTo>
                    <a:pt x="100" y="73"/>
                  </a:lnTo>
                  <a:lnTo>
                    <a:pt x="103" y="63"/>
                  </a:lnTo>
                  <a:lnTo>
                    <a:pt x="104" y="53"/>
                  </a:lnTo>
                  <a:lnTo>
                    <a:pt x="103" y="42"/>
                  </a:lnTo>
                  <a:lnTo>
                    <a:pt x="100" y="32"/>
                  </a:lnTo>
                  <a:lnTo>
                    <a:pt x="95" y="23"/>
                  </a:lnTo>
                  <a:lnTo>
                    <a:pt x="89" y="15"/>
                  </a:lnTo>
                  <a:lnTo>
                    <a:pt x="81" y="9"/>
                  </a:lnTo>
                  <a:lnTo>
                    <a:pt x="73" y="4"/>
                  </a:lnTo>
                  <a:lnTo>
                    <a:pt x="63" y="1"/>
                  </a:lnTo>
                  <a:lnTo>
                    <a:pt x="53" y="0"/>
                  </a:lnTo>
                  <a:lnTo>
                    <a:pt x="43" y="1"/>
                  </a:lnTo>
                  <a:lnTo>
                    <a:pt x="32" y="4"/>
                  </a:lnTo>
                  <a:lnTo>
                    <a:pt x="23" y="9"/>
                  </a:lnTo>
                  <a:lnTo>
                    <a:pt x="15" y="15"/>
                  </a:lnTo>
                  <a:lnTo>
                    <a:pt x="9" y="23"/>
                  </a:lnTo>
                  <a:lnTo>
                    <a:pt x="5" y="32"/>
                  </a:lnTo>
                  <a:lnTo>
                    <a:pt x="1" y="42"/>
                  </a:lnTo>
                  <a:lnTo>
                    <a:pt x="0" y="53"/>
                  </a:lnTo>
                  <a:lnTo>
                    <a:pt x="1" y="63"/>
                  </a:lnTo>
                  <a:lnTo>
                    <a:pt x="5" y="73"/>
                  </a:lnTo>
                  <a:lnTo>
                    <a:pt x="9" y="83"/>
                  </a:lnTo>
                  <a:lnTo>
                    <a:pt x="15" y="89"/>
                  </a:lnTo>
                  <a:lnTo>
                    <a:pt x="23" y="96"/>
                  </a:lnTo>
                  <a:lnTo>
                    <a:pt x="32" y="101"/>
                  </a:lnTo>
                  <a:lnTo>
                    <a:pt x="43" y="104"/>
                  </a:lnTo>
                  <a:lnTo>
                    <a:pt x="53" y="106"/>
                  </a:lnTo>
                  <a:close/>
                </a:path>
              </a:pathLst>
            </a:custGeom>
            <a:solidFill>
              <a:srgbClr val="FF3300"/>
            </a:solidFill>
            <a:ln w="9525">
              <a:noFill/>
              <a:round/>
              <a:headEnd/>
              <a:tailEnd/>
            </a:ln>
          </p:spPr>
          <p:txBody>
            <a:bodyPr/>
            <a:lstStyle/>
            <a:p>
              <a:endParaRPr lang="de-DE" sz="1350"/>
            </a:p>
          </p:txBody>
        </p:sp>
        <p:sp>
          <p:nvSpPr>
            <p:cNvPr id="10262" name="Freeform 20"/>
            <p:cNvSpPr>
              <a:spLocks/>
            </p:cNvSpPr>
            <p:nvPr/>
          </p:nvSpPr>
          <p:spPr bwMode="auto">
            <a:xfrm>
              <a:off x="2954" y="2382"/>
              <a:ext cx="72" cy="33"/>
            </a:xfrm>
            <a:custGeom>
              <a:avLst/>
              <a:gdLst>
                <a:gd name="T0" fmla="*/ 0 w 144"/>
                <a:gd name="T1" fmla="*/ 2 h 66"/>
                <a:gd name="T2" fmla="*/ 9 w 144"/>
                <a:gd name="T3" fmla="*/ 5 h 66"/>
                <a:gd name="T4" fmla="*/ 2 w 144"/>
                <a:gd name="T5" fmla="*/ 0 h 66"/>
                <a:gd name="T6" fmla="*/ 0 w 144"/>
                <a:gd name="T7" fmla="*/ 2 h 66"/>
                <a:gd name="T8" fmla="*/ 0 60000 65536"/>
                <a:gd name="T9" fmla="*/ 0 60000 65536"/>
                <a:gd name="T10" fmla="*/ 0 60000 65536"/>
                <a:gd name="T11" fmla="*/ 0 60000 65536"/>
                <a:gd name="T12" fmla="*/ 0 w 144"/>
                <a:gd name="T13" fmla="*/ 0 h 66"/>
                <a:gd name="T14" fmla="*/ 144 w 144"/>
                <a:gd name="T15" fmla="*/ 66 h 66"/>
              </a:gdLst>
              <a:ahLst/>
              <a:cxnLst>
                <a:cxn ang="T8">
                  <a:pos x="T0" y="T1"/>
                </a:cxn>
                <a:cxn ang="T9">
                  <a:pos x="T2" y="T3"/>
                </a:cxn>
                <a:cxn ang="T10">
                  <a:pos x="T4" y="T5"/>
                </a:cxn>
                <a:cxn ang="T11">
                  <a:pos x="T6" y="T7"/>
                </a:cxn>
              </a:cxnLst>
              <a:rect l="T12" t="T13" r="T14" b="T15"/>
              <a:pathLst>
                <a:path w="144" h="66">
                  <a:moveTo>
                    <a:pt x="0" y="32"/>
                  </a:moveTo>
                  <a:lnTo>
                    <a:pt x="144" y="66"/>
                  </a:lnTo>
                  <a:lnTo>
                    <a:pt x="24" y="0"/>
                  </a:lnTo>
                  <a:lnTo>
                    <a:pt x="0" y="32"/>
                  </a:lnTo>
                  <a:close/>
                </a:path>
              </a:pathLst>
            </a:custGeom>
            <a:solidFill>
              <a:srgbClr val="FF3300"/>
            </a:solidFill>
            <a:ln w="9525">
              <a:noFill/>
              <a:round/>
              <a:headEnd/>
              <a:tailEnd/>
            </a:ln>
          </p:spPr>
          <p:txBody>
            <a:bodyPr/>
            <a:lstStyle/>
            <a:p>
              <a:endParaRPr lang="de-DE" sz="1350"/>
            </a:p>
          </p:txBody>
        </p:sp>
        <p:sp>
          <p:nvSpPr>
            <p:cNvPr id="10263" name="Freeform 21"/>
            <p:cNvSpPr>
              <a:spLocks/>
            </p:cNvSpPr>
            <p:nvPr/>
          </p:nvSpPr>
          <p:spPr bwMode="auto">
            <a:xfrm>
              <a:off x="2979" y="2337"/>
              <a:ext cx="69" cy="29"/>
            </a:xfrm>
            <a:custGeom>
              <a:avLst/>
              <a:gdLst>
                <a:gd name="T0" fmla="*/ 1 w 137"/>
                <a:gd name="T1" fmla="*/ 0 h 56"/>
                <a:gd name="T2" fmla="*/ 1 w 137"/>
                <a:gd name="T3" fmla="*/ 1 h 56"/>
                <a:gd name="T4" fmla="*/ 1 w 137"/>
                <a:gd name="T5" fmla="*/ 1 h 56"/>
                <a:gd name="T6" fmla="*/ 1 w 137"/>
                <a:gd name="T7" fmla="*/ 2 h 56"/>
                <a:gd name="T8" fmla="*/ 1 w 137"/>
                <a:gd name="T9" fmla="*/ 2 h 56"/>
                <a:gd name="T10" fmla="*/ 0 w 137"/>
                <a:gd name="T11" fmla="*/ 3 h 56"/>
                <a:gd name="T12" fmla="*/ 9 w 137"/>
                <a:gd name="T13" fmla="*/ 4 h 56"/>
                <a:gd name="T14" fmla="*/ 1 w 137"/>
                <a:gd name="T15" fmla="*/ 0 h 56"/>
                <a:gd name="T16" fmla="*/ 0 60000 65536"/>
                <a:gd name="T17" fmla="*/ 0 60000 65536"/>
                <a:gd name="T18" fmla="*/ 0 60000 65536"/>
                <a:gd name="T19" fmla="*/ 0 60000 65536"/>
                <a:gd name="T20" fmla="*/ 0 60000 65536"/>
                <a:gd name="T21" fmla="*/ 0 60000 65536"/>
                <a:gd name="T22" fmla="*/ 0 60000 65536"/>
                <a:gd name="T23" fmla="*/ 0 60000 65536"/>
                <a:gd name="T24" fmla="*/ 0 w 137"/>
                <a:gd name="T25" fmla="*/ 0 h 56"/>
                <a:gd name="T26" fmla="*/ 137 w 137"/>
                <a:gd name="T27" fmla="*/ 56 h 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 h="56">
                  <a:moveTo>
                    <a:pt x="14" y="0"/>
                  </a:moveTo>
                  <a:lnTo>
                    <a:pt x="8" y="9"/>
                  </a:lnTo>
                  <a:lnTo>
                    <a:pt x="6" y="16"/>
                  </a:lnTo>
                  <a:lnTo>
                    <a:pt x="5" y="22"/>
                  </a:lnTo>
                  <a:lnTo>
                    <a:pt x="3" y="29"/>
                  </a:lnTo>
                  <a:lnTo>
                    <a:pt x="0" y="34"/>
                  </a:lnTo>
                  <a:lnTo>
                    <a:pt x="137" y="56"/>
                  </a:lnTo>
                  <a:lnTo>
                    <a:pt x="14" y="0"/>
                  </a:lnTo>
                  <a:close/>
                </a:path>
              </a:pathLst>
            </a:custGeom>
            <a:solidFill>
              <a:srgbClr val="FF3300"/>
            </a:solidFill>
            <a:ln w="9525">
              <a:noFill/>
              <a:round/>
              <a:headEnd/>
              <a:tailEnd/>
            </a:ln>
          </p:spPr>
          <p:txBody>
            <a:bodyPr/>
            <a:lstStyle/>
            <a:p>
              <a:endParaRPr lang="de-DE" sz="1350"/>
            </a:p>
          </p:txBody>
        </p:sp>
        <p:sp>
          <p:nvSpPr>
            <p:cNvPr id="10264" name="Freeform 22"/>
            <p:cNvSpPr>
              <a:spLocks/>
            </p:cNvSpPr>
            <p:nvPr/>
          </p:nvSpPr>
          <p:spPr bwMode="auto">
            <a:xfrm>
              <a:off x="2991" y="2298"/>
              <a:ext cx="52" cy="18"/>
            </a:xfrm>
            <a:custGeom>
              <a:avLst/>
              <a:gdLst>
                <a:gd name="T0" fmla="*/ 0 w 105"/>
                <a:gd name="T1" fmla="*/ 0 h 36"/>
                <a:gd name="T2" fmla="*/ 0 w 105"/>
                <a:gd name="T3" fmla="*/ 1 h 36"/>
                <a:gd name="T4" fmla="*/ 0 w 105"/>
                <a:gd name="T5" fmla="*/ 1 h 36"/>
                <a:gd name="T6" fmla="*/ 0 w 105"/>
                <a:gd name="T7" fmla="*/ 2 h 36"/>
                <a:gd name="T8" fmla="*/ 0 w 105"/>
                <a:gd name="T9" fmla="*/ 2 h 36"/>
                <a:gd name="T10" fmla="*/ 6 w 105"/>
                <a:gd name="T11" fmla="*/ 3 h 36"/>
                <a:gd name="T12" fmla="*/ 0 w 105"/>
                <a:gd name="T13" fmla="*/ 0 h 36"/>
                <a:gd name="T14" fmla="*/ 0 60000 65536"/>
                <a:gd name="T15" fmla="*/ 0 60000 65536"/>
                <a:gd name="T16" fmla="*/ 0 60000 65536"/>
                <a:gd name="T17" fmla="*/ 0 60000 65536"/>
                <a:gd name="T18" fmla="*/ 0 60000 65536"/>
                <a:gd name="T19" fmla="*/ 0 60000 65536"/>
                <a:gd name="T20" fmla="*/ 0 60000 65536"/>
                <a:gd name="T21" fmla="*/ 0 w 105"/>
                <a:gd name="T22" fmla="*/ 0 h 36"/>
                <a:gd name="T23" fmla="*/ 105 w 105"/>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 h="36">
                  <a:moveTo>
                    <a:pt x="5" y="0"/>
                  </a:moveTo>
                  <a:lnTo>
                    <a:pt x="4" y="7"/>
                  </a:lnTo>
                  <a:lnTo>
                    <a:pt x="3" y="14"/>
                  </a:lnTo>
                  <a:lnTo>
                    <a:pt x="1" y="22"/>
                  </a:lnTo>
                  <a:lnTo>
                    <a:pt x="0" y="29"/>
                  </a:lnTo>
                  <a:lnTo>
                    <a:pt x="105" y="36"/>
                  </a:lnTo>
                  <a:lnTo>
                    <a:pt x="5" y="0"/>
                  </a:lnTo>
                  <a:close/>
                </a:path>
              </a:pathLst>
            </a:custGeom>
            <a:solidFill>
              <a:srgbClr val="FF3300"/>
            </a:solidFill>
            <a:ln w="9525">
              <a:noFill/>
              <a:round/>
              <a:headEnd/>
              <a:tailEnd/>
            </a:ln>
          </p:spPr>
          <p:txBody>
            <a:bodyPr/>
            <a:lstStyle/>
            <a:p>
              <a:endParaRPr lang="de-DE" sz="1350"/>
            </a:p>
          </p:txBody>
        </p:sp>
        <p:sp>
          <p:nvSpPr>
            <p:cNvPr id="10265" name="Freeform 23"/>
            <p:cNvSpPr>
              <a:spLocks/>
            </p:cNvSpPr>
            <p:nvPr/>
          </p:nvSpPr>
          <p:spPr bwMode="auto">
            <a:xfrm>
              <a:off x="2994" y="2254"/>
              <a:ext cx="44" cy="13"/>
            </a:xfrm>
            <a:custGeom>
              <a:avLst/>
              <a:gdLst>
                <a:gd name="T0" fmla="*/ 0 w 89"/>
                <a:gd name="T1" fmla="*/ 0 h 24"/>
                <a:gd name="T2" fmla="*/ 0 w 89"/>
                <a:gd name="T3" fmla="*/ 1 h 24"/>
                <a:gd name="T4" fmla="*/ 0 w 89"/>
                <a:gd name="T5" fmla="*/ 1 h 24"/>
                <a:gd name="T6" fmla="*/ 0 w 89"/>
                <a:gd name="T7" fmla="*/ 2 h 24"/>
                <a:gd name="T8" fmla="*/ 0 w 89"/>
                <a:gd name="T9" fmla="*/ 2 h 24"/>
                <a:gd name="T10" fmla="*/ 5 w 89"/>
                <a:gd name="T11" fmla="*/ 2 h 24"/>
                <a:gd name="T12" fmla="*/ 0 w 89"/>
                <a:gd name="T13" fmla="*/ 0 h 24"/>
                <a:gd name="T14" fmla="*/ 0 60000 65536"/>
                <a:gd name="T15" fmla="*/ 0 60000 65536"/>
                <a:gd name="T16" fmla="*/ 0 60000 65536"/>
                <a:gd name="T17" fmla="*/ 0 60000 65536"/>
                <a:gd name="T18" fmla="*/ 0 60000 65536"/>
                <a:gd name="T19" fmla="*/ 0 60000 65536"/>
                <a:gd name="T20" fmla="*/ 0 60000 65536"/>
                <a:gd name="T21" fmla="*/ 0 w 89"/>
                <a:gd name="T22" fmla="*/ 0 h 24"/>
                <a:gd name="T23" fmla="*/ 89 w 89"/>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24">
                  <a:moveTo>
                    <a:pt x="0" y="0"/>
                  </a:moveTo>
                  <a:lnTo>
                    <a:pt x="0" y="6"/>
                  </a:lnTo>
                  <a:lnTo>
                    <a:pt x="1" y="12"/>
                  </a:lnTo>
                  <a:lnTo>
                    <a:pt x="1" y="18"/>
                  </a:lnTo>
                  <a:lnTo>
                    <a:pt x="1" y="24"/>
                  </a:lnTo>
                  <a:lnTo>
                    <a:pt x="89" y="23"/>
                  </a:lnTo>
                  <a:lnTo>
                    <a:pt x="0" y="0"/>
                  </a:lnTo>
                  <a:close/>
                </a:path>
              </a:pathLst>
            </a:custGeom>
            <a:solidFill>
              <a:srgbClr val="FF3300"/>
            </a:solidFill>
            <a:ln w="9525">
              <a:noFill/>
              <a:round/>
              <a:headEnd/>
              <a:tailEnd/>
            </a:ln>
          </p:spPr>
          <p:txBody>
            <a:bodyPr/>
            <a:lstStyle/>
            <a:p>
              <a:endParaRPr lang="de-DE" sz="1350"/>
            </a:p>
          </p:txBody>
        </p:sp>
        <p:sp>
          <p:nvSpPr>
            <p:cNvPr id="10266" name="Freeform 24"/>
            <p:cNvSpPr>
              <a:spLocks/>
            </p:cNvSpPr>
            <p:nvPr/>
          </p:nvSpPr>
          <p:spPr bwMode="auto">
            <a:xfrm>
              <a:off x="2989" y="2208"/>
              <a:ext cx="45" cy="12"/>
            </a:xfrm>
            <a:custGeom>
              <a:avLst/>
              <a:gdLst>
                <a:gd name="T0" fmla="*/ 0 w 90"/>
                <a:gd name="T1" fmla="*/ 0 h 24"/>
                <a:gd name="T2" fmla="*/ 1 w 90"/>
                <a:gd name="T3" fmla="*/ 1 h 24"/>
                <a:gd name="T4" fmla="*/ 1 w 90"/>
                <a:gd name="T5" fmla="*/ 1 h 24"/>
                <a:gd name="T6" fmla="*/ 1 w 90"/>
                <a:gd name="T7" fmla="*/ 2 h 24"/>
                <a:gd name="T8" fmla="*/ 1 w 90"/>
                <a:gd name="T9" fmla="*/ 2 h 24"/>
                <a:gd name="T10" fmla="*/ 6 w 90"/>
                <a:gd name="T11" fmla="*/ 1 h 24"/>
                <a:gd name="T12" fmla="*/ 0 w 90"/>
                <a:gd name="T13" fmla="*/ 0 h 24"/>
                <a:gd name="T14" fmla="*/ 0 60000 65536"/>
                <a:gd name="T15" fmla="*/ 0 60000 65536"/>
                <a:gd name="T16" fmla="*/ 0 60000 65536"/>
                <a:gd name="T17" fmla="*/ 0 60000 65536"/>
                <a:gd name="T18" fmla="*/ 0 60000 65536"/>
                <a:gd name="T19" fmla="*/ 0 60000 65536"/>
                <a:gd name="T20" fmla="*/ 0 60000 65536"/>
                <a:gd name="T21" fmla="*/ 0 w 90"/>
                <a:gd name="T22" fmla="*/ 0 h 24"/>
                <a:gd name="T23" fmla="*/ 90 w 90"/>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24">
                  <a:moveTo>
                    <a:pt x="0" y="0"/>
                  </a:moveTo>
                  <a:lnTo>
                    <a:pt x="1" y="6"/>
                  </a:lnTo>
                  <a:lnTo>
                    <a:pt x="2" y="11"/>
                  </a:lnTo>
                  <a:lnTo>
                    <a:pt x="2" y="18"/>
                  </a:lnTo>
                  <a:lnTo>
                    <a:pt x="3" y="24"/>
                  </a:lnTo>
                  <a:lnTo>
                    <a:pt x="90" y="15"/>
                  </a:lnTo>
                  <a:lnTo>
                    <a:pt x="0" y="0"/>
                  </a:lnTo>
                  <a:close/>
                </a:path>
              </a:pathLst>
            </a:custGeom>
            <a:solidFill>
              <a:srgbClr val="FF3300"/>
            </a:solidFill>
            <a:ln w="9525">
              <a:noFill/>
              <a:round/>
              <a:headEnd/>
              <a:tailEnd/>
            </a:ln>
          </p:spPr>
          <p:txBody>
            <a:bodyPr/>
            <a:lstStyle/>
            <a:p>
              <a:endParaRPr lang="de-DE" sz="1350"/>
            </a:p>
          </p:txBody>
        </p:sp>
        <p:sp>
          <p:nvSpPr>
            <p:cNvPr id="10267" name="Freeform 25"/>
            <p:cNvSpPr>
              <a:spLocks/>
            </p:cNvSpPr>
            <p:nvPr/>
          </p:nvSpPr>
          <p:spPr bwMode="auto">
            <a:xfrm>
              <a:off x="2977" y="2162"/>
              <a:ext cx="52" cy="14"/>
            </a:xfrm>
            <a:custGeom>
              <a:avLst/>
              <a:gdLst>
                <a:gd name="T0" fmla="*/ 0 w 104"/>
                <a:gd name="T1" fmla="*/ 0 h 28"/>
                <a:gd name="T2" fmla="*/ 1 w 104"/>
                <a:gd name="T3" fmla="*/ 1 h 28"/>
                <a:gd name="T4" fmla="*/ 1 w 104"/>
                <a:gd name="T5" fmla="*/ 1 h 28"/>
                <a:gd name="T6" fmla="*/ 1 w 104"/>
                <a:gd name="T7" fmla="*/ 2 h 28"/>
                <a:gd name="T8" fmla="*/ 1 w 104"/>
                <a:gd name="T9" fmla="*/ 2 h 28"/>
                <a:gd name="T10" fmla="*/ 7 w 104"/>
                <a:gd name="T11" fmla="*/ 1 h 28"/>
                <a:gd name="T12" fmla="*/ 0 w 104"/>
                <a:gd name="T13" fmla="*/ 0 h 28"/>
                <a:gd name="T14" fmla="*/ 0 60000 65536"/>
                <a:gd name="T15" fmla="*/ 0 60000 65536"/>
                <a:gd name="T16" fmla="*/ 0 60000 65536"/>
                <a:gd name="T17" fmla="*/ 0 60000 65536"/>
                <a:gd name="T18" fmla="*/ 0 60000 65536"/>
                <a:gd name="T19" fmla="*/ 0 60000 65536"/>
                <a:gd name="T20" fmla="*/ 0 60000 65536"/>
                <a:gd name="T21" fmla="*/ 0 w 104"/>
                <a:gd name="T22" fmla="*/ 0 h 28"/>
                <a:gd name="T23" fmla="*/ 104 w 104"/>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28">
                  <a:moveTo>
                    <a:pt x="0" y="0"/>
                  </a:moveTo>
                  <a:lnTo>
                    <a:pt x="2" y="7"/>
                  </a:lnTo>
                  <a:lnTo>
                    <a:pt x="3" y="14"/>
                  </a:lnTo>
                  <a:lnTo>
                    <a:pt x="6" y="21"/>
                  </a:lnTo>
                  <a:lnTo>
                    <a:pt x="8" y="28"/>
                  </a:lnTo>
                  <a:lnTo>
                    <a:pt x="104" y="9"/>
                  </a:lnTo>
                  <a:lnTo>
                    <a:pt x="0" y="0"/>
                  </a:lnTo>
                  <a:close/>
                </a:path>
              </a:pathLst>
            </a:custGeom>
            <a:solidFill>
              <a:srgbClr val="FF3300"/>
            </a:solidFill>
            <a:ln w="9525">
              <a:noFill/>
              <a:round/>
              <a:headEnd/>
              <a:tailEnd/>
            </a:ln>
          </p:spPr>
          <p:txBody>
            <a:bodyPr/>
            <a:lstStyle/>
            <a:p>
              <a:endParaRPr lang="de-DE" sz="1350"/>
            </a:p>
          </p:txBody>
        </p:sp>
        <p:sp>
          <p:nvSpPr>
            <p:cNvPr id="10268" name="Freeform 26"/>
            <p:cNvSpPr>
              <a:spLocks/>
            </p:cNvSpPr>
            <p:nvPr/>
          </p:nvSpPr>
          <p:spPr bwMode="auto">
            <a:xfrm>
              <a:off x="2960" y="2116"/>
              <a:ext cx="40" cy="11"/>
            </a:xfrm>
            <a:custGeom>
              <a:avLst/>
              <a:gdLst>
                <a:gd name="T0" fmla="*/ 0 w 81"/>
                <a:gd name="T1" fmla="*/ 1 h 22"/>
                <a:gd name="T2" fmla="*/ 0 w 81"/>
                <a:gd name="T3" fmla="*/ 1 h 22"/>
                <a:gd name="T4" fmla="*/ 0 w 81"/>
                <a:gd name="T5" fmla="*/ 1 h 22"/>
                <a:gd name="T6" fmla="*/ 0 w 81"/>
                <a:gd name="T7" fmla="*/ 1 h 22"/>
                <a:gd name="T8" fmla="*/ 0 w 81"/>
                <a:gd name="T9" fmla="*/ 2 h 22"/>
                <a:gd name="T10" fmla="*/ 5 w 81"/>
                <a:gd name="T11" fmla="*/ 0 h 22"/>
                <a:gd name="T12" fmla="*/ 0 w 81"/>
                <a:gd name="T13" fmla="*/ 1 h 22"/>
                <a:gd name="T14" fmla="*/ 0 60000 65536"/>
                <a:gd name="T15" fmla="*/ 0 60000 65536"/>
                <a:gd name="T16" fmla="*/ 0 60000 65536"/>
                <a:gd name="T17" fmla="*/ 0 60000 65536"/>
                <a:gd name="T18" fmla="*/ 0 60000 65536"/>
                <a:gd name="T19" fmla="*/ 0 60000 65536"/>
                <a:gd name="T20" fmla="*/ 0 60000 65536"/>
                <a:gd name="T21" fmla="*/ 0 w 81"/>
                <a:gd name="T22" fmla="*/ 0 h 22"/>
                <a:gd name="T23" fmla="*/ 81 w 81"/>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22">
                  <a:moveTo>
                    <a:pt x="0" y="1"/>
                  </a:moveTo>
                  <a:lnTo>
                    <a:pt x="3" y="6"/>
                  </a:lnTo>
                  <a:lnTo>
                    <a:pt x="5" y="11"/>
                  </a:lnTo>
                  <a:lnTo>
                    <a:pt x="6" y="16"/>
                  </a:lnTo>
                  <a:lnTo>
                    <a:pt x="8" y="22"/>
                  </a:lnTo>
                  <a:lnTo>
                    <a:pt x="81" y="0"/>
                  </a:lnTo>
                  <a:lnTo>
                    <a:pt x="0" y="1"/>
                  </a:lnTo>
                  <a:close/>
                </a:path>
              </a:pathLst>
            </a:custGeom>
            <a:solidFill>
              <a:srgbClr val="FF3300"/>
            </a:solidFill>
            <a:ln w="9525">
              <a:noFill/>
              <a:round/>
              <a:headEnd/>
              <a:tailEnd/>
            </a:ln>
          </p:spPr>
          <p:txBody>
            <a:bodyPr/>
            <a:lstStyle/>
            <a:p>
              <a:endParaRPr lang="de-DE" sz="1350"/>
            </a:p>
          </p:txBody>
        </p:sp>
        <p:sp>
          <p:nvSpPr>
            <p:cNvPr id="10269" name="Freeform 27"/>
            <p:cNvSpPr>
              <a:spLocks/>
            </p:cNvSpPr>
            <p:nvPr/>
          </p:nvSpPr>
          <p:spPr bwMode="auto">
            <a:xfrm>
              <a:off x="339" y="384"/>
              <a:ext cx="910" cy="1140"/>
            </a:xfrm>
            <a:custGeom>
              <a:avLst/>
              <a:gdLst>
                <a:gd name="T0" fmla="*/ 48 w 1820"/>
                <a:gd name="T1" fmla="*/ 10 h 2279"/>
                <a:gd name="T2" fmla="*/ 52 w 1820"/>
                <a:gd name="T3" fmla="*/ 11 h 2279"/>
                <a:gd name="T4" fmla="*/ 45 w 1820"/>
                <a:gd name="T5" fmla="*/ 20 h 2279"/>
                <a:gd name="T6" fmla="*/ 41 w 1820"/>
                <a:gd name="T7" fmla="*/ 30 h 2279"/>
                <a:gd name="T8" fmla="*/ 48 w 1820"/>
                <a:gd name="T9" fmla="*/ 27 h 2279"/>
                <a:gd name="T10" fmla="*/ 42 w 1820"/>
                <a:gd name="T11" fmla="*/ 39 h 2279"/>
                <a:gd name="T12" fmla="*/ 54 w 1820"/>
                <a:gd name="T13" fmla="*/ 29 h 2279"/>
                <a:gd name="T14" fmla="*/ 80 w 1820"/>
                <a:gd name="T15" fmla="*/ 25 h 2279"/>
                <a:gd name="T16" fmla="*/ 92 w 1820"/>
                <a:gd name="T17" fmla="*/ 51 h 2279"/>
                <a:gd name="T18" fmla="*/ 83 w 1820"/>
                <a:gd name="T19" fmla="*/ 38 h 2279"/>
                <a:gd name="T20" fmla="*/ 76 w 1820"/>
                <a:gd name="T21" fmla="*/ 36 h 2279"/>
                <a:gd name="T22" fmla="*/ 70 w 1820"/>
                <a:gd name="T23" fmla="*/ 35 h 2279"/>
                <a:gd name="T24" fmla="*/ 67 w 1820"/>
                <a:gd name="T25" fmla="*/ 38 h 2279"/>
                <a:gd name="T26" fmla="*/ 58 w 1820"/>
                <a:gd name="T27" fmla="*/ 39 h 2279"/>
                <a:gd name="T28" fmla="*/ 60 w 1820"/>
                <a:gd name="T29" fmla="*/ 44 h 2279"/>
                <a:gd name="T30" fmla="*/ 48 w 1820"/>
                <a:gd name="T31" fmla="*/ 42 h 2279"/>
                <a:gd name="T32" fmla="*/ 50 w 1820"/>
                <a:gd name="T33" fmla="*/ 46 h 2279"/>
                <a:gd name="T34" fmla="*/ 62 w 1820"/>
                <a:gd name="T35" fmla="*/ 52 h 2279"/>
                <a:gd name="T36" fmla="*/ 76 w 1820"/>
                <a:gd name="T37" fmla="*/ 67 h 2279"/>
                <a:gd name="T38" fmla="*/ 80 w 1820"/>
                <a:gd name="T39" fmla="*/ 109 h 2279"/>
                <a:gd name="T40" fmla="*/ 95 w 1820"/>
                <a:gd name="T41" fmla="*/ 111 h 2279"/>
                <a:gd name="T42" fmla="*/ 107 w 1820"/>
                <a:gd name="T43" fmla="*/ 122 h 2279"/>
                <a:gd name="T44" fmla="*/ 113 w 1820"/>
                <a:gd name="T45" fmla="*/ 131 h 2279"/>
                <a:gd name="T46" fmla="*/ 100 w 1820"/>
                <a:gd name="T47" fmla="*/ 136 h 2279"/>
                <a:gd name="T48" fmla="*/ 85 w 1820"/>
                <a:gd name="T49" fmla="*/ 132 h 2279"/>
                <a:gd name="T50" fmla="*/ 74 w 1820"/>
                <a:gd name="T51" fmla="*/ 140 h 2279"/>
                <a:gd name="T52" fmla="*/ 62 w 1820"/>
                <a:gd name="T53" fmla="*/ 143 h 2279"/>
                <a:gd name="T54" fmla="*/ 48 w 1820"/>
                <a:gd name="T55" fmla="*/ 138 h 2279"/>
                <a:gd name="T56" fmla="*/ 35 w 1820"/>
                <a:gd name="T57" fmla="*/ 130 h 2279"/>
                <a:gd name="T58" fmla="*/ 24 w 1820"/>
                <a:gd name="T59" fmla="*/ 131 h 2279"/>
                <a:gd name="T60" fmla="*/ 16 w 1820"/>
                <a:gd name="T61" fmla="*/ 129 h 2279"/>
                <a:gd name="T62" fmla="*/ 24 w 1820"/>
                <a:gd name="T63" fmla="*/ 119 h 2279"/>
                <a:gd name="T64" fmla="*/ 33 w 1820"/>
                <a:gd name="T65" fmla="*/ 110 h 2279"/>
                <a:gd name="T66" fmla="*/ 48 w 1820"/>
                <a:gd name="T67" fmla="*/ 107 h 2279"/>
                <a:gd name="T68" fmla="*/ 61 w 1820"/>
                <a:gd name="T69" fmla="*/ 103 h 2279"/>
                <a:gd name="T70" fmla="*/ 63 w 1820"/>
                <a:gd name="T71" fmla="*/ 65 h 2279"/>
                <a:gd name="T72" fmla="*/ 50 w 1820"/>
                <a:gd name="T73" fmla="*/ 50 h 2279"/>
                <a:gd name="T74" fmla="*/ 38 w 1820"/>
                <a:gd name="T75" fmla="*/ 50 h 2279"/>
                <a:gd name="T76" fmla="*/ 37 w 1820"/>
                <a:gd name="T77" fmla="*/ 62 h 2279"/>
                <a:gd name="T78" fmla="*/ 35 w 1820"/>
                <a:gd name="T79" fmla="*/ 62 h 2279"/>
                <a:gd name="T80" fmla="*/ 34 w 1820"/>
                <a:gd name="T81" fmla="*/ 68 h 2279"/>
                <a:gd name="T82" fmla="*/ 28 w 1820"/>
                <a:gd name="T83" fmla="*/ 67 h 2279"/>
                <a:gd name="T84" fmla="*/ 34 w 1820"/>
                <a:gd name="T85" fmla="*/ 81 h 2279"/>
                <a:gd name="T86" fmla="*/ 28 w 1820"/>
                <a:gd name="T87" fmla="*/ 81 h 2279"/>
                <a:gd name="T88" fmla="*/ 31 w 1820"/>
                <a:gd name="T89" fmla="*/ 90 h 2279"/>
                <a:gd name="T90" fmla="*/ 20 w 1820"/>
                <a:gd name="T91" fmla="*/ 63 h 2279"/>
                <a:gd name="T92" fmla="*/ 33 w 1820"/>
                <a:gd name="T93" fmla="*/ 48 h 2279"/>
                <a:gd name="T94" fmla="*/ 33 w 1820"/>
                <a:gd name="T95" fmla="*/ 44 h 2279"/>
                <a:gd name="T96" fmla="*/ 28 w 1820"/>
                <a:gd name="T97" fmla="*/ 44 h 2279"/>
                <a:gd name="T98" fmla="*/ 22 w 1820"/>
                <a:gd name="T99" fmla="*/ 46 h 2279"/>
                <a:gd name="T100" fmla="*/ 19 w 1820"/>
                <a:gd name="T101" fmla="*/ 47 h 2279"/>
                <a:gd name="T102" fmla="*/ 12 w 1820"/>
                <a:gd name="T103" fmla="*/ 51 h 2279"/>
                <a:gd name="T104" fmla="*/ 10 w 1820"/>
                <a:gd name="T105" fmla="*/ 48 h 2279"/>
                <a:gd name="T106" fmla="*/ 1 w 1820"/>
                <a:gd name="T107" fmla="*/ 54 h 2279"/>
                <a:gd name="T108" fmla="*/ 10 w 1820"/>
                <a:gd name="T109" fmla="*/ 39 h 2279"/>
                <a:gd name="T110" fmla="*/ 26 w 1820"/>
                <a:gd name="T111" fmla="*/ 35 h 2279"/>
                <a:gd name="T112" fmla="*/ 36 w 1820"/>
                <a:gd name="T113" fmla="*/ 36 h 2279"/>
                <a:gd name="T114" fmla="*/ 34 w 1820"/>
                <a:gd name="T115" fmla="*/ 20 h 2279"/>
                <a:gd name="T116" fmla="*/ 47 w 1820"/>
                <a:gd name="T117" fmla="*/ 4 h 2279"/>
                <a:gd name="T118" fmla="*/ 50 w 1820"/>
                <a:gd name="T119" fmla="*/ 3 h 22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20"/>
                <a:gd name="T181" fmla="*/ 0 h 2279"/>
                <a:gd name="T182" fmla="*/ 1820 w 1820"/>
                <a:gd name="T183" fmla="*/ 2279 h 227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20" h="2279">
                  <a:moveTo>
                    <a:pt x="781" y="53"/>
                  </a:moveTo>
                  <a:lnTo>
                    <a:pt x="769" y="67"/>
                  </a:lnTo>
                  <a:lnTo>
                    <a:pt x="758" y="81"/>
                  </a:lnTo>
                  <a:lnTo>
                    <a:pt x="747" y="96"/>
                  </a:lnTo>
                  <a:lnTo>
                    <a:pt x="738" y="111"/>
                  </a:lnTo>
                  <a:lnTo>
                    <a:pt x="729" y="126"/>
                  </a:lnTo>
                  <a:lnTo>
                    <a:pt x="721" y="141"/>
                  </a:lnTo>
                  <a:lnTo>
                    <a:pt x="714" y="157"/>
                  </a:lnTo>
                  <a:lnTo>
                    <a:pt x="708" y="173"/>
                  </a:lnTo>
                  <a:lnTo>
                    <a:pt x="727" y="166"/>
                  </a:lnTo>
                  <a:lnTo>
                    <a:pt x="747" y="159"/>
                  </a:lnTo>
                  <a:lnTo>
                    <a:pt x="767" y="154"/>
                  </a:lnTo>
                  <a:lnTo>
                    <a:pt x="789" y="150"/>
                  </a:lnTo>
                  <a:lnTo>
                    <a:pt x="810" y="147"/>
                  </a:lnTo>
                  <a:lnTo>
                    <a:pt x="832" y="146"/>
                  </a:lnTo>
                  <a:lnTo>
                    <a:pt x="853" y="147"/>
                  </a:lnTo>
                  <a:lnTo>
                    <a:pt x="875" y="150"/>
                  </a:lnTo>
                  <a:lnTo>
                    <a:pt x="870" y="154"/>
                  </a:lnTo>
                  <a:lnTo>
                    <a:pt x="861" y="158"/>
                  </a:lnTo>
                  <a:lnTo>
                    <a:pt x="853" y="160"/>
                  </a:lnTo>
                  <a:lnTo>
                    <a:pt x="844" y="162"/>
                  </a:lnTo>
                  <a:lnTo>
                    <a:pt x="835" y="165"/>
                  </a:lnTo>
                  <a:lnTo>
                    <a:pt x="826" y="167"/>
                  </a:lnTo>
                  <a:lnTo>
                    <a:pt x="817" y="169"/>
                  </a:lnTo>
                  <a:lnTo>
                    <a:pt x="808" y="173"/>
                  </a:lnTo>
                  <a:lnTo>
                    <a:pt x="784" y="187"/>
                  </a:lnTo>
                  <a:lnTo>
                    <a:pt x="761" y="204"/>
                  </a:lnTo>
                  <a:lnTo>
                    <a:pt x="739" y="225"/>
                  </a:lnTo>
                  <a:lnTo>
                    <a:pt x="720" y="247"/>
                  </a:lnTo>
                  <a:lnTo>
                    <a:pt x="702" y="271"/>
                  </a:lnTo>
                  <a:lnTo>
                    <a:pt x="688" y="295"/>
                  </a:lnTo>
                  <a:lnTo>
                    <a:pt x="676" y="320"/>
                  </a:lnTo>
                  <a:lnTo>
                    <a:pt x="667" y="347"/>
                  </a:lnTo>
                  <a:lnTo>
                    <a:pt x="683" y="338"/>
                  </a:lnTo>
                  <a:lnTo>
                    <a:pt x="699" y="330"/>
                  </a:lnTo>
                  <a:lnTo>
                    <a:pt x="716" y="320"/>
                  </a:lnTo>
                  <a:lnTo>
                    <a:pt x="734" y="312"/>
                  </a:lnTo>
                  <a:lnTo>
                    <a:pt x="751" y="304"/>
                  </a:lnTo>
                  <a:lnTo>
                    <a:pt x="768" y="296"/>
                  </a:lnTo>
                  <a:lnTo>
                    <a:pt x="787" y="288"/>
                  </a:lnTo>
                  <a:lnTo>
                    <a:pt x="804" y="281"/>
                  </a:lnTo>
                  <a:lnTo>
                    <a:pt x="776" y="304"/>
                  </a:lnTo>
                  <a:lnTo>
                    <a:pt x="750" y="327"/>
                  </a:lnTo>
                  <a:lnTo>
                    <a:pt x="722" y="353"/>
                  </a:lnTo>
                  <a:lnTo>
                    <a:pt x="698" y="378"/>
                  </a:lnTo>
                  <a:lnTo>
                    <a:pt x="676" y="407"/>
                  </a:lnTo>
                  <a:lnTo>
                    <a:pt x="659" y="437"/>
                  </a:lnTo>
                  <a:lnTo>
                    <a:pt x="647" y="468"/>
                  </a:lnTo>
                  <a:lnTo>
                    <a:pt x="641" y="502"/>
                  </a:lnTo>
                  <a:lnTo>
                    <a:pt x="659" y="487"/>
                  </a:lnTo>
                  <a:lnTo>
                    <a:pt x="675" y="474"/>
                  </a:lnTo>
                  <a:lnTo>
                    <a:pt x="692" y="460"/>
                  </a:lnTo>
                  <a:lnTo>
                    <a:pt x="711" y="447"/>
                  </a:lnTo>
                  <a:lnTo>
                    <a:pt x="728" y="434"/>
                  </a:lnTo>
                  <a:lnTo>
                    <a:pt x="746" y="424"/>
                  </a:lnTo>
                  <a:lnTo>
                    <a:pt x="766" y="414"/>
                  </a:lnTo>
                  <a:lnTo>
                    <a:pt x="785" y="404"/>
                  </a:lnTo>
                  <a:lnTo>
                    <a:pt x="779" y="413"/>
                  </a:lnTo>
                  <a:lnTo>
                    <a:pt x="770" y="419"/>
                  </a:lnTo>
                  <a:lnTo>
                    <a:pt x="761" y="428"/>
                  </a:lnTo>
                  <a:lnTo>
                    <a:pt x="753" y="434"/>
                  </a:lnTo>
                  <a:lnTo>
                    <a:pt x="744" y="442"/>
                  </a:lnTo>
                  <a:lnTo>
                    <a:pt x="737" y="451"/>
                  </a:lnTo>
                  <a:lnTo>
                    <a:pt x="730" y="461"/>
                  </a:lnTo>
                  <a:lnTo>
                    <a:pt x="727" y="471"/>
                  </a:lnTo>
                  <a:lnTo>
                    <a:pt x="716" y="491"/>
                  </a:lnTo>
                  <a:lnTo>
                    <a:pt x="705" y="510"/>
                  </a:lnTo>
                  <a:lnTo>
                    <a:pt x="694" y="530"/>
                  </a:lnTo>
                  <a:lnTo>
                    <a:pt x="684" y="551"/>
                  </a:lnTo>
                  <a:lnTo>
                    <a:pt x="676" y="572"/>
                  </a:lnTo>
                  <a:lnTo>
                    <a:pt x="670" y="593"/>
                  </a:lnTo>
                  <a:lnTo>
                    <a:pt x="669" y="616"/>
                  </a:lnTo>
                  <a:lnTo>
                    <a:pt x="670" y="641"/>
                  </a:lnTo>
                  <a:lnTo>
                    <a:pt x="682" y="626"/>
                  </a:lnTo>
                  <a:lnTo>
                    <a:pt x="692" y="610"/>
                  </a:lnTo>
                  <a:lnTo>
                    <a:pt x="704" y="593"/>
                  </a:lnTo>
                  <a:lnTo>
                    <a:pt x="716" y="577"/>
                  </a:lnTo>
                  <a:lnTo>
                    <a:pt x="729" y="561"/>
                  </a:lnTo>
                  <a:lnTo>
                    <a:pt x="742" y="545"/>
                  </a:lnTo>
                  <a:lnTo>
                    <a:pt x="757" y="530"/>
                  </a:lnTo>
                  <a:lnTo>
                    <a:pt x="773" y="516"/>
                  </a:lnTo>
                  <a:lnTo>
                    <a:pt x="799" y="493"/>
                  </a:lnTo>
                  <a:lnTo>
                    <a:pt x="828" y="472"/>
                  </a:lnTo>
                  <a:lnTo>
                    <a:pt x="858" y="453"/>
                  </a:lnTo>
                  <a:lnTo>
                    <a:pt x="889" y="436"/>
                  </a:lnTo>
                  <a:lnTo>
                    <a:pt x="921" y="421"/>
                  </a:lnTo>
                  <a:lnTo>
                    <a:pt x="954" y="408"/>
                  </a:lnTo>
                  <a:lnTo>
                    <a:pt x="988" y="396"/>
                  </a:lnTo>
                  <a:lnTo>
                    <a:pt x="1022" y="387"/>
                  </a:lnTo>
                  <a:lnTo>
                    <a:pt x="1057" y="381"/>
                  </a:lnTo>
                  <a:lnTo>
                    <a:pt x="1092" y="377"/>
                  </a:lnTo>
                  <a:lnTo>
                    <a:pt x="1128" y="376"/>
                  </a:lnTo>
                  <a:lnTo>
                    <a:pt x="1162" y="377"/>
                  </a:lnTo>
                  <a:lnTo>
                    <a:pt x="1198" y="380"/>
                  </a:lnTo>
                  <a:lnTo>
                    <a:pt x="1232" y="386"/>
                  </a:lnTo>
                  <a:lnTo>
                    <a:pt x="1267" y="395"/>
                  </a:lnTo>
                  <a:lnTo>
                    <a:pt x="1302" y="408"/>
                  </a:lnTo>
                  <a:lnTo>
                    <a:pt x="1338" y="428"/>
                  </a:lnTo>
                  <a:lnTo>
                    <a:pt x="1372" y="452"/>
                  </a:lnTo>
                  <a:lnTo>
                    <a:pt x="1401" y="481"/>
                  </a:lnTo>
                  <a:lnTo>
                    <a:pt x="1425" y="513"/>
                  </a:lnTo>
                  <a:lnTo>
                    <a:pt x="1444" y="548"/>
                  </a:lnTo>
                  <a:lnTo>
                    <a:pt x="1459" y="587"/>
                  </a:lnTo>
                  <a:lnTo>
                    <a:pt x="1470" y="627"/>
                  </a:lnTo>
                  <a:lnTo>
                    <a:pt x="1473" y="667"/>
                  </a:lnTo>
                  <a:lnTo>
                    <a:pt x="1471" y="716"/>
                  </a:lnTo>
                  <a:lnTo>
                    <a:pt x="1466" y="764"/>
                  </a:lnTo>
                  <a:lnTo>
                    <a:pt x="1458" y="810"/>
                  </a:lnTo>
                  <a:lnTo>
                    <a:pt x="1444" y="854"/>
                  </a:lnTo>
                  <a:lnTo>
                    <a:pt x="1440" y="857"/>
                  </a:lnTo>
                  <a:lnTo>
                    <a:pt x="1444" y="812"/>
                  </a:lnTo>
                  <a:lnTo>
                    <a:pt x="1443" y="769"/>
                  </a:lnTo>
                  <a:lnTo>
                    <a:pt x="1435" y="727"/>
                  </a:lnTo>
                  <a:lnTo>
                    <a:pt x="1421" y="688"/>
                  </a:lnTo>
                  <a:lnTo>
                    <a:pt x="1401" y="650"/>
                  </a:lnTo>
                  <a:lnTo>
                    <a:pt x="1375" y="616"/>
                  </a:lnTo>
                  <a:lnTo>
                    <a:pt x="1345" y="584"/>
                  </a:lnTo>
                  <a:lnTo>
                    <a:pt x="1310" y="557"/>
                  </a:lnTo>
                  <a:lnTo>
                    <a:pt x="1314" y="582"/>
                  </a:lnTo>
                  <a:lnTo>
                    <a:pt x="1317" y="606"/>
                  </a:lnTo>
                  <a:lnTo>
                    <a:pt x="1317" y="631"/>
                  </a:lnTo>
                  <a:lnTo>
                    <a:pt x="1313" y="657"/>
                  </a:lnTo>
                  <a:lnTo>
                    <a:pt x="1308" y="682"/>
                  </a:lnTo>
                  <a:lnTo>
                    <a:pt x="1303" y="706"/>
                  </a:lnTo>
                  <a:lnTo>
                    <a:pt x="1295" y="729"/>
                  </a:lnTo>
                  <a:lnTo>
                    <a:pt x="1285" y="751"/>
                  </a:lnTo>
                  <a:lnTo>
                    <a:pt x="1284" y="719"/>
                  </a:lnTo>
                  <a:lnTo>
                    <a:pt x="1280" y="687"/>
                  </a:lnTo>
                  <a:lnTo>
                    <a:pt x="1269" y="657"/>
                  </a:lnTo>
                  <a:lnTo>
                    <a:pt x="1255" y="628"/>
                  </a:lnTo>
                  <a:lnTo>
                    <a:pt x="1237" y="602"/>
                  </a:lnTo>
                  <a:lnTo>
                    <a:pt x="1215" y="576"/>
                  </a:lnTo>
                  <a:lnTo>
                    <a:pt x="1190" y="555"/>
                  </a:lnTo>
                  <a:lnTo>
                    <a:pt x="1162" y="537"/>
                  </a:lnTo>
                  <a:lnTo>
                    <a:pt x="1149" y="530"/>
                  </a:lnTo>
                  <a:lnTo>
                    <a:pt x="1137" y="524"/>
                  </a:lnTo>
                  <a:lnTo>
                    <a:pt x="1124" y="519"/>
                  </a:lnTo>
                  <a:lnTo>
                    <a:pt x="1111" y="514"/>
                  </a:lnTo>
                  <a:lnTo>
                    <a:pt x="1099" y="508"/>
                  </a:lnTo>
                  <a:lnTo>
                    <a:pt x="1085" y="505"/>
                  </a:lnTo>
                  <a:lnTo>
                    <a:pt x="1072" y="501"/>
                  </a:lnTo>
                  <a:lnTo>
                    <a:pt x="1058" y="498"/>
                  </a:lnTo>
                  <a:lnTo>
                    <a:pt x="1084" y="522"/>
                  </a:lnTo>
                  <a:lnTo>
                    <a:pt x="1107" y="550"/>
                  </a:lnTo>
                  <a:lnTo>
                    <a:pt x="1128" y="577"/>
                  </a:lnTo>
                  <a:lnTo>
                    <a:pt x="1144" y="608"/>
                  </a:lnTo>
                  <a:lnTo>
                    <a:pt x="1156" y="640"/>
                  </a:lnTo>
                  <a:lnTo>
                    <a:pt x="1166" y="673"/>
                  </a:lnTo>
                  <a:lnTo>
                    <a:pt x="1171" y="709"/>
                  </a:lnTo>
                  <a:lnTo>
                    <a:pt x="1173" y="744"/>
                  </a:lnTo>
                  <a:lnTo>
                    <a:pt x="1166" y="718"/>
                  </a:lnTo>
                  <a:lnTo>
                    <a:pt x="1153" y="693"/>
                  </a:lnTo>
                  <a:lnTo>
                    <a:pt x="1136" y="668"/>
                  </a:lnTo>
                  <a:lnTo>
                    <a:pt x="1116" y="645"/>
                  </a:lnTo>
                  <a:lnTo>
                    <a:pt x="1093" y="626"/>
                  </a:lnTo>
                  <a:lnTo>
                    <a:pt x="1068" y="608"/>
                  </a:lnTo>
                  <a:lnTo>
                    <a:pt x="1042" y="595"/>
                  </a:lnTo>
                  <a:lnTo>
                    <a:pt x="1016" y="585"/>
                  </a:lnTo>
                  <a:lnTo>
                    <a:pt x="1002" y="582"/>
                  </a:lnTo>
                  <a:lnTo>
                    <a:pt x="986" y="580"/>
                  </a:lnTo>
                  <a:lnTo>
                    <a:pt x="971" y="578"/>
                  </a:lnTo>
                  <a:lnTo>
                    <a:pt x="955" y="578"/>
                  </a:lnTo>
                  <a:lnTo>
                    <a:pt x="939" y="581"/>
                  </a:lnTo>
                  <a:lnTo>
                    <a:pt x="924" y="583"/>
                  </a:lnTo>
                  <a:lnTo>
                    <a:pt x="909" y="588"/>
                  </a:lnTo>
                  <a:lnTo>
                    <a:pt x="895" y="593"/>
                  </a:lnTo>
                  <a:lnTo>
                    <a:pt x="911" y="606"/>
                  </a:lnTo>
                  <a:lnTo>
                    <a:pt x="925" y="620"/>
                  </a:lnTo>
                  <a:lnTo>
                    <a:pt x="936" y="636"/>
                  </a:lnTo>
                  <a:lnTo>
                    <a:pt x="947" y="652"/>
                  </a:lnTo>
                  <a:lnTo>
                    <a:pt x="956" y="669"/>
                  </a:lnTo>
                  <a:lnTo>
                    <a:pt x="963" y="687"/>
                  </a:lnTo>
                  <a:lnTo>
                    <a:pt x="969" y="705"/>
                  </a:lnTo>
                  <a:lnTo>
                    <a:pt x="973" y="724"/>
                  </a:lnTo>
                  <a:lnTo>
                    <a:pt x="967" y="720"/>
                  </a:lnTo>
                  <a:lnTo>
                    <a:pt x="962" y="716"/>
                  </a:lnTo>
                  <a:lnTo>
                    <a:pt x="958" y="711"/>
                  </a:lnTo>
                  <a:lnTo>
                    <a:pt x="955" y="705"/>
                  </a:lnTo>
                  <a:lnTo>
                    <a:pt x="951" y="699"/>
                  </a:lnTo>
                  <a:lnTo>
                    <a:pt x="948" y="694"/>
                  </a:lnTo>
                  <a:lnTo>
                    <a:pt x="943" y="688"/>
                  </a:lnTo>
                  <a:lnTo>
                    <a:pt x="939" y="683"/>
                  </a:lnTo>
                  <a:lnTo>
                    <a:pt x="921" y="672"/>
                  </a:lnTo>
                  <a:lnTo>
                    <a:pt x="902" y="663"/>
                  </a:lnTo>
                  <a:lnTo>
                    <a:pt x="882" y="656"/>
                  </a:lnTo>
                  <a:lnTo>
                    <a:pt x="861" y="650"/>
                  </a:lnTo>
                  <a:lnTo>
                    <a:pt x="841" y="648"/>
                  </a:lnTo>
                  <a:lnTo>
                    <a:pt x="819" y="646"/>
                  </a:lnTo>
                  <a:lnTo>
                    <a:pt x="797" y="649"/>
                  </a:lnTo>
                  <a:lnTo>
                    <a:pt x="775" y="653"/>
                  </a:lnTo>
                  <a:lnTo>
                    <a:pt x="766" y="656"/>
                  </a:lnTo>
                  <a:lnTo>
                    <a:pt x="757" y="659"/>
                  </a:lnTo>
                  <a:lnTo>
                    <a:pt x="747" y="664"/>
                  </a:lnTo>
                  <a:lnTo>
                    <a:pt x="739" y="668"/>
                  </a:lnTo>
                  <a:lnTo>
                    <a:pt x="730" y="673"/>
                  </a:lnTo>
                  <a:lnTo>
                    <a:pt x="722" y="679"/>
                  </a:lnTo>
                  <a:lnTo>
                    <a:pt x="714" y="684"/>
                  </a:lnTo>
                  <a:lnTo>
                    <a:pt x="706" y="690"/>
                  </a:lnTo>
                  <a:lnTo>
                    <a:pt x="720" y="699"/>
                  </a:lnTo>
                  <a:lnTo>
                    <a:pt x="734" y="706"/>
                  </a:lnTo>
                  <a:lnTo>
                    <a:pt x="749" y="714"/>
                  </a:lnTo>
                  <a:lnTo>
                    <a:pt x="762" y="720"/>
                  </a:lnTo>
                  <a:lnTo>
                    <a:pt x="777" y="726"/>
                  </a:lnTo>
                  <a:lnTo>
                    <a:pt x="792" y="732"/>
                  </a:lnTo>
                  <a:lnTo>
                    <a:pt x="808" y="737"/>
                  </a:lnTo>
                  <a:lnTo>
                    <a:pt x="823" y="742"/>
                  </a:lnTo>
                  <a:lnTo>
                    <a:pt x="838" y="748"/>
                  </a:lnTo>
                  <a:lnTo>
                    <a:pt x="853" y="754"/>
                  </a:lnTo>
                  <a:lnTo>
                    <a:pt x="868" y="759"/>
                  </a:lnTo>
                  <a:lnTo>
                    <a:pt x="883" y="766"/>
                  </a:lnTo>
                  <a:lnTo>
                    <a:pt x="898" y="773"/>
                  </a:lnTo>
                  <a:lnTo>
                    <a:pt x="912" y="780"/>
                  </a:lnTo>
                  <a:lnTo>
                    <a:pt x="926" y="789"/>
                  </a:lnTo>
                  <a:lnTo>
                    <a:pt x="940" y="799"/>
                  </a:lnTo>
                  <a:lnTo>
                    <a:pt x="961" y="816"/>
                  </a:lnTo>
                  <a:lnTo>
                    <a:pt x="981" y="832"/>
                  </a:lnTo>
                  <a:lnTo>
                    <a:pt x="1002" y="850"/>
                  </a:lnTo>
                  <a:lnTo>
                    <a:pt x="1022" y="868"/>
                  </a:lnTo>
                  <a:lnTo>
                    <a:pt x="1042" y="886"/>
                  </a:lnTo>
                  <a:lnTo>
                    <a:pt x="1063" y="905"/>
                  </a:lnTo>
                  <a:lnTo>
                    <a:pt x="1083" y="923"/>
                  </a:lnTo>
                  <a:lnTo>
                    <a:pt x="1102" y="943"/>
                  </a:lnTo>
                  <a:lnTo>
                    <a:pt x="1121" y="962"/>
                  </a:lnTo>
                  <a:lnTo>
                    <a:pt x="1139" y="983"/>
                  </a:lnTo>
                  <a:lnTo>
                    <a:pt x="1156" y="1003"/>
                  </a:lnTo>
                  <a:lnTo>
                    <a:pt x="1173" y="1024"/>
                  </a:lnTo>
                  <a:lnTo>
                    <a:pt x="1189" y="1045"/>
                  </a:lnTo>
                  <a:lnTo>
                    <a:pt x="1202" y="1067"/>
                  </a:lnTo>
                  <a:lnTo>
                    <a:pt x="1216" y="1089"/>
                  </a:lnTo>
                  <a:lnTo>
                    <a:pt x="1228" y="1112"/>
                  </a:lnTo>
                  <a:lnTo>
                    <a:pt x="1255" y="1171"/>
                  </a:lnTo>
                  <a:lnTo>
                    <a:pt x="1278" y="1233"/>
                  </a:lnTo>
                  <a:lnTo>
                    <a:pt x="1295" y="1297"/>
                  </a:lnTo>
                  <a:lnTo>
                    <a:pt x="1305" y="1364"/>
                  </a:lnTo>
                  <a:lnTo>
                    <a:pt x="1310" y="1433"/>
                  </a:lnTo>
                  <a:lnTo>
                    <a:pt x="1308" y="1501"/>
                  </a:lnTo>
                  <a:lnTo>
                    <a:pt x="1302" y="1569"/>
                  </a:lnTo>
                  <a:lnTo>
                    <a:pt x="1288" y="1635"/>
                  </a:lnTo>
                  <a:lnTo>
                    <a:pt x="1257" y="1733"/>
                  </a:lnTo>
                  <a:lnTo>
                    <a:pt x="1274" y="1735"/>
                  </a:lnTo>
                  <a:lnTo>
                    <a:pt x="1292" y="1735"/>
                  </a:lnTo>
                  <a:lnTo>
                    <a:pt x="1310" y="1734"/>
                  </a:lnTo>
                  <a:lnTo>
                    <a:pt x="1327" y="1732"/>
                  </a:lnTo>
                  <a:lnTo>
                    <a:pt x="1344" y="1730"/>
                  </a:lnTo>
                  <a:lnTo>
                    <a:pt x="1363" y="1727"/>
                  </a:lnTo>
                  <a:lnTo>
                    <a:pt x="1381" y="1727"/>
                  </a:lnTo>
                  <a:lnTo>
                    <a:pt x="1401" y="1730"/>
                  </a:lnTo>
                  <a:lnTo>
                    <a:pt x="1425" y="1734"/>
                  </a:lnTo>
                  <a:lnTo>
                    <a:pt x="1448" y="1740"/>
                  </a:lnTo>
                  <a:lnTo>
                    <a:pt x="1470" y="1748"/>
                  </a:lnTo>
                  <a:lnTo>
                    <a:pt x="1492" y="1757"/>
                  </a:lnTo>
                  <a:lnTo>
                    <a:pt x="1512" y="1769"/>
                  </a:lnTo>
                  <a:lnTo>
                    <a:pt x="1532" y="1784"/>
                  </a:lnTo>
                  <a:lnTo>
                    <a:pt x="1549" y="1801"/>
                  </a:lnTo>
                  <a:lnTo>
                    <a:pt x="1565" y="1822"/>
                  </a:lnTo>
                  <a:lnTo>
                    <a:pt x="1577" y="1838"/>
                  </a:lnTo>
                  <a:lnTo>
                    <a:pt x="1588" y="1854"/>
                  </a:lnTo>
                  <a:lnTo>
                    <a:pt x="1601" y="1871"/>
                  </a:lnTo>
                  <a:lnTo>
                    <a:pt x="1615" y="1887"/>
                  </a:lnTo>
                  <a:lnTo>
                    <a:pt x="1629" y="1902"/>
                  </a:lnTo>
                  <a:lnTo>
                    <a:pt x="1645" y="1916"/>
                  </a:lnTo>
                  <a:lnTo>
                    <a:pt x="1662" y="1927"/>
                  </a:lnTo>
                  <a:lnTo>
                    <a:pt x="1681" y="1935"/>
                  </a:lnTo>
                  <a:lnTo>
                    <a:pt x="1701" y="1939"/>
                  </a:lnTo>
                  <a:lnTo>
                    <a:pt x="1722" y="1945"/>
                  </a:lnTo>
                  <a:lnTo>
                    <a:pt x="1743" y="1953"/>
                  </a:lnTo>
                  <a:lnTo>
                    <a:pt x="1762" y="1964"/>
                  </a:lnTo>
                  <a:lnTo>
                    <a:pt x="1780" y="1976"/>
                  </a:lnTo>
                  <a:lnTo>
                    <a:pt x="1796" y="1992"/>
                  </a:lnTo>
                  <a:lnTo>
                    <a:pt x="1808" y="2010"/>
                  </a:lnTo>
                  <a:lnTo>
                    <a:pt x="1819" y="2030"/>
                  </a:lnTo>
                  <a:lnTo>
                    <a:pt x="1820" y="2043"/>
                  </a:lnTo>
                  <a:lnTo>
                    <a:pt x="1819" y="2056"/>
                  </a:lnTo>
                  <a:lnTo>
                    <a:pt x="1815" y="2067"/>
                  </a:lnTo>
                  <a:lnTo>
                    <a:pt x="1810" y="2078"/>
                  </a:lnTo>
                  <a:lnTo>
                    <a:pt x="1803" y="2088"/>
                  </a:lnTo>
                  <a:lnTo>
                    <a:pt x="1796" y="2097"/>
                  </a:lnTo>
                  <a:lnTo>
                    <a:pt x="1788" y="2108"/>
                  </a:lnTo>
                  <a:lnTo>
                    <a:pt x="1781" y="2118"/>
                  </a:lnTo>
                  <a:lnTo>
                    <a:pt x="1762" y="2129"/>
                  </a:lnTo>
                  <a:lnTo>
                    <a:pt x="1744" y="2140"/>
                  </a:lnTo>
                  <a:lnTo>
                    <a:pt x="1724" y="2148"/>
                  </a:lnTo>
                  <a:lnTo>
                    <a:pt x="1704" y="2155"/>
                  </a:lnTo>
                  <a:lnTo>
                    <a:pt x="1683" y="2159"/>
                  </a:lnTo>
                  <a:lnTo>
                    <a:pt x="1661" y="2164"/>
                  </a:lnTo>
                  <a:lnTo>
                    <a:pt x="1639" y="2166"/>
                  </a:lnTo>
                  <a:lnTo>
                    <a:pt x="1617" y="2169"/>
                  </a:lnTo>
                  <a:lnTo>
                    <a:pt x="1595" y="2169"/>
                  </a:lnTo>
                  <a:lnTo>
                    <a:pt x="1573" y="2166"/>
                  </a:lnTo>
                  <a:lnTo>
                    <a:pt x="1552" y="2162"/>
                  </a:lnTo>
                  <a:lnTo>
                    <a:pt x="1531" y="2155"/>
                  </a:lnTo>
                  <a:lnTo>
                    <a:pt x="1510" y="2148"/>
                  </a:lnTo>
                  <a:lnTo>
                    <a:pt x="1489" y="2140"/>
                  </a:lnTo>
                  <a:lnTo>
                    <a:pt x="1469" y="2133"/>
                  </a:lnTo>
                  <a:lnTo>
                    <a:pt x="1448" y="2125"/>
                  </a:lnTo>
                  <a:lnTo>
                    <a:pt x="1427" y="2119"/>
                  </a:lnTo>
                  <a:lnTo>
                    <a:pt x="1406" y="2113"/>
                  </a:lnTo>
                  <a:lnTo>
                    <a:pt x="1387" y="2110"/>
                  </a:lnTo>
                  <a:lnTo>
                    <a:pt x="1366" y="2110"/>
                  </a:lnTo>
                  <a:lnTo>
                    <a:pt x="1345" y="2111"/>
                  </a:lnTo>
                  <a:lnTo>
                    <a:pt x="1325" y="2117"/>
                  </a:lnTo>
                  <a:lnTo>
                    <a:pt x="1303" y="2125"/>
                  </a:lnTo>
                  <a:lnTo>
                    <a:pt x="1282" y="2139"/>
                  </a:lnTo>
                  <a:lnTo>
                    <a:pt x="1270" y="2150"/>
                  </a:lnTo>
                  <a:lnTo>
                    <a:pt x="1259" y="2162"/>
                  </a:lnTo>
                  <a:lnTo>
                    <a:pt x="1247" y="2172"/>
                  </a:lnTo>
                  <a:lnTo>
                    <a:pt x="1236" y="2182"/>
                  </a:lnTo>
                  <a:lnTo>
                    <a:pt x="1224" y="2193"/>
                  </a:lnTo>
                  <a:lnTo>
                    <a:pt x="1212" y="2203"/>
                  </a:lnTo>
                  <a:lnTo>
                    <a:pt x="1200" y="2212"/>
                  </a:lnTo>
                  <a:lnTo>
                    <a:pt x="1187" y="2220"/>
                  </a:lnTo>
                  <a:lnTo>
                    <a:pt x="1175" y="2229"/>
                  </a:lnTo>
                  <a:lnTo>
                    <a:pt x="1162" y="2237"/>
                  </a:lnTo>
                  <a:lnTo>
                    <a:pt x="1148" y="2244"/>
                  </a:lnTo>
                  <a:lnTo>
                    <a:pt x="1134" y="2250"/>
                  </a:lnTo>
                  <a:lnTo>
                    <a:pt x="1122" y="2255"/>
                  </a:lnTo>
                  <a:lnTo>
                    <a:pt x="1107" y="2261"/>
                  </a:lnTo>
                  <a:lnTo>
                    <a:pt x="1093" y="2264"/>
                  </a:lnTo>
                  <a:lnTo>
                    <a:pt x="1078" y="2268"/>
                  </a:lnTo>
                  <a:lnTo>
                    <a:pt x="1058" y="2272"/>
                  </a:lnTo>
                  <a:lnTo>
                    <a:pt x="1039" y="2277"/>
                  </a:lnTo>
                  <a:lnTo>
                    <a:pt x="1019" y="2278"/>
                  </a:lnTo>
                  <a:lnTo>
                    <a:pt x="1000" y="2279"/>
                  </a:lnTo>
                  <a:lnTo>
                    <a:pt x="980" y="2278"/>
                  </a:lnTo>
                  <a:lnTo>
                    <a:pt x="961" y="2276"/>
                  </a:lnTo>
                  <a:lnTo>
                    <a:pt x="942" y="2272"/>
                  </a:lnTo>
                  <a:lnTo>
                    <a:pt x="923" y="2269"/>
                  </a:lnTo>
                  <a:lnTo>
                    <a:pt x="904" y="2263"/>
                  </a:lnTo>
                  <a:lnTo>
                    <a:pt x="886" y="2257"/>
                  </a:lnTo>
                  <a:lnTo>
                    <a:pt x="867" y="2252"/>
                  </a:lnTo>
                  <a:lnTo>
                    <a:pt x="850" y="2244"/>
                  </a:lnTo>
                  <a:lnTo>
                    <a:pt x="833" y="2237"/>
                  </a:lnTo>
                  <a:lnTo>
                    <a:pt x="814" y="2229"/>
                  </a:lnTo>
                  <a:lnTo>
                    <a:pt x="798" y="2220"/>
                  </a:lnTo>
                  <a:lnTo>
                    <a:pt x="781" y="2212"/>
                  </a:lnTo>
                  <a:lnTo>
                    <a:pt x="762" y="2203"/>
                  </a:lnTo>
                  <a:lnTo>
                    <a:pt x="745" y="2194"/>
                  </a:lnTo>
                  <a:lnTo>
                    <a:pt x="727" y="2184"/>
                  </a:lnTo>
                  <a:lnTo>
                    <a:pt x="709" y="2173"/>
                  </a:lnTo>
                  <a:lnTo>
                    <a:pt x="692" y="2162"/>
                  </a:lnTo>
                  <a:lnTo>
                    <a:pt x="675" y="2150"/>
                  </a:lnTo>
                  <a:lnTo>
                    <a:pt x="659" y="2139"/>
                  </a:lnTo>
                  <a:lnTo>
                    <a:pt x="641" y="2127"/>
                  </a:lnTo>
                  <a:lnTo>
                    <a:pt x="624" y="2117"/>
                  </a:lnTo>
                  <a:lnTo>
                    <a:pt x="607" y="2106"/>
                  </a:lnTo>
                  <a:lnTo>
                    <a:pt x="588" y="2096"/>
                  </a:lnTo>
                  <a:lnTo>
                    <a:pt x="570" y="2088"/>
                  </a:lnTo>
                  <a:lnTo>
                    <a:pt x="552" y="2080"/>
                  </a:lnTo>
                  <a:lnTo>
                    <a:pt x="533" y="2074"/>
                  </a:lnTo>
                  <a:lnTo>
                    <a:pt x="514" y="2070"/>
                  </a:lnTo>
                  <a:lnTo>
                    <a:pt x="493" y="2066"/>
                  </a:lnTo>
                  <a:lnTo>
                    <a:pt x="481" y="2070"/>
                  </a:lnTo>
                  <a:lnTo>
                    <a:pt x="470" y="2072"/>
                  </a:lnTo>
                  <a:lnTo>
                    <a:pt x="457" y="2075"/>
                  </a:lnTo>
                  <a:lnTo>
                    <a:pt x="446" y="2078"/>
                  </a:lnTo>
                  <a:lnTo>
                    <a:pt x="433" y="2081"/>
                  </a:lnTo>
                  <a:lnTo>
                    <a:pt x="420" y="2083"/>
                  </a:lnTo>
                  <a:lnTo>
                    <a:pt x="408" y="2085"/>
                  </a:lnTo>
                  <a:lnTo>
                    <a:pt x="395" y="2087"/>
                  </a:lnTo>
                  <a:lnTo>
                    <a:pt x="382" y="2088"/>
                  </a:lnTo>
                  <a:lnTo>
                    <a:pt x="370" y="2089"/>
                  </a:lnTo>
                  <a:lnTo>
                    <a:pt x="357" y="2089"/>
                  </a:lnTo>
                  <a:lnTo>
                    <a:pt x="344" y="2088"/>
                  </a:lnTo>
                  <a:lnTo>
                    <a:pt x="333" y="2087"/>
                  </a:lnTo>
                  <a:lnTo>
                    <a:pt x="320" y="2086"/>
                  </a:lnTo>
                  <a:lnTo>
                    <a:pt x="307" y="2082"/>
                  </a:lnTo>
                  <a:lnTo>
                    <a:pt x="296" y="2079"/>
                  </a:lnTo>
                  <a:lnTo>
                    <a:pt x="285" y="2074"/>
                  </a:lnTo>
                  <a:lnTo>
                    <a:pt x="275" y="2070"/>
                  </a:lnTo>
                  <a:lnTo>
                    <a:pt x="264" y="2064"/>
                  </a:lnTo>
                  <a:lnTo>
                    <a:pt x="254" y="2057"/>
                  </a:lnTo>
                  <a:lnTo>
                    <a:pt x="245" y="2050"/>
                  </a:lnTo>
                  <a:lnTo>
                    <a:pt x="238" y="2041"/>
                  </a:lnTo>
                  <a:lnTo>
                    <a:pt x="234" y="2030"/>
                  </a:lnTo>
                  <a:lnTo>
                    <a:pt x="232" y="2018"/>
                  </a:lnTo>
                  <a:lnTo>
                    <a:pt x="239" y="1992"/>
                  </a:lnTo>
                  <a:lnTo>
                    <a:pt x="251" y="1974"/>
                  </a:lnTo>
                  <a:lnTo>
                    <a:pt x="268" y="1960"/>
                  </a:lnTo>
                  <a:lnTo>
                    <a:pt x="289" y="1949"/>
                  </a:lnTo>
                  <a:lnTo>
                    <a:pt x="310" y="1939"/>
                  </a:lnTo>
                  <a:lnTo>
                    <a:pt x="333" y="1930"/>
                  </a:lnTo>
                  <a:lnTo>
                    <a:pt x="353" y="1919"/>
                  </a:lnTo>
                  <a:lnTo>
                    <a:pt x="372" y="1905"/>
                  </a:lnTo>
                  <a:lnTo>
                    <a:pt x="378" y="1891"/>
                  </a:lnTo>
                  <a:lnTo>
                    <a:pt x="385" y="1876"/>
                  </a:lnTo>
                  <a:lnTo>
                    <a:pt x="393" y="1861"/>
                  </a:lnTo>
                  <a:lnTo>
                    <a:pt x="402" y="1847"/>
                  </a:lnTo>
                  <a:lnTo>
                    <a:pt x="411" y="1832"/>
                  </a:lnTo>
                  <a:lnTo>
                    <a:pt x="423" y="1818"/>
                  </a:lnTo>
                  <a:lnTo>
                    <a:pt x="434" y="1806"/>
                  </a:lnTo>
                  <a:lnTo>
                    <a:pt x="446" y="1793"/>
                  </a:lnTo>
                  <a:lnTo>
                    <a:pt x="459" y="1781"/>
                  </a:lnTo>
                  <a:lnTo>
                    <a:pt x="472" y="1771"/>
                  </a:lnTo>
                  <a:lnTo>
                    <a:pt x="487" y="1762"/>
                  </a:lnTo>
                  <a:lnTo>
                    <a:pt x="502" y="1754"/>
                  </a:lnTo>
                  <a:lnTo>
                    <a:pt x="517" y="1748"/>
                  </a:lnTo>
                  <a:lnTo>
                    <a:pt x="533" y="1742"/>
                  </a:lnTo>
                  <a:lnTo>
                    <a:pt x="549" y="1740"/>
                  </a:lnTo>
                  <a:lnTo>
                    <a:pt x="567" y="1739"/>
                  </a:lnTo>
                  <a:lnTo>
                    <a:pt x="590" y="1739"/>
                  </a:lnTo>
                  <a:lnTo>
                    <a:pt x="613" y="1742"/>
                  </a:lnTo>
                  <a:lnTo>
                    <a:pt x="636" y="1746"/>
                  </a:lnTo>
                  <a:lnTo>
                    <a:pt x="659" y="1749"/>
                  </a:lnTo>
                  <a:lnTo>
                    <a:pt x="682" y="1752"/>
                  </a:lnTo>
                  <a:lnTo>
                    <a:pt x="704" y="1749"/>
                  </a:lnTo>
                  <a:lnTo>
                    <a:pt x="724" y="1742"/>
                  </a:lnTo>
                  <a:lnTo>
                    <a:pt x="744" y="1728"/>
                  </a:lnTo>
                  <a:lnTo>
                    <a:pt x="762" y="1709"/>
                  </a:lnTo>
                  <a:lnTo>
                    <a:pt x="782" y="1690"/>
                  </a:lnTo>
                  <a:lnTo>
                    <a:pt x="802" y="1673"/>
                  </a:lnTo>
                  <a:lnTo>
                    <a:pt x="823" y="1658"/>
                  </a:lnTo>
                  <a:lnTo>
                    <a:pt x="846" y="1647"/>
                  </a:lnTo>
                  <a:lnTo>
                    <a:pt x="871" y="1637"/>
                  </a:lnTo>
                  <a:lnTo>
                    <a:pt x="896" y="1632"/>
                  </a:lnTo>
                  <a:lnTo>
                    <a:pt x="923" y="1631"/>
                  </a:lnTo>
                  <a:lnTo>
                    <a:pt x="932" y="1632"/>
                  </a:lnTo>
                  <a:lnTo>
                    <a:pt x="940" y="1633"/>
                  </a:lnTo>
                  <a:lnTo>
                    <a:pt x="949" y="1635"/>
                  </a:lnTo>
                  <a:lnTo>
                    <a:pt x="957" y="1636"/>
                  </a:lnTo>
                  <a:lnTo>
                    <a:pt x="966" y="1639"/>
                  </a:lnTo>
                  <a:lnTo>
                    <a:pt x="974" y="1642"/>
                  </a:lnTo>
                  <a:lnTo>
                    <a:pt x="982" y="1644"/>
                  </a:lnTo>
                  <a:lnTo>
                    <a:pt x="990" y="1648"/>
                  </a:lnTo>
                  <a:lnTo>
                    <a:pt x="1030" y="1584"/>
                  </a:lnTo>
                  <a:lnTo>
                    <a:pt x="1057" y="1513"/>
                  </a:lnTo>
                  <a:lnTo>
                    <a:pt x="1073" y="1438"/>
                  </a:lnTo>
                  <a:lnTo>
                    <a:pt x="1079" y="1359"/>
                  </a:lnTo>
                  <a:lnTo>
                    <a:pt x="1076" y="1280"/>
                  </a:lnTo>
                  <a:lnTo>
                    <a:pt x="1063" y="1203"/>
                  </a:lnTo>
                  <a:lnTo>
                    <a:pt x="1042" y="1129"/>
                  </a:lnTo>
                  <a:lnTo>
                    <a:pt x="1012" y="1062"/>
                  </a:lnTo>
                  <a:lnTo>
                    <a:pt x="1001" y="1039"/>
                  </a:lnTo>
                  <a:lnTo>
                    <a:pt x="989" y="1016"/>
                  </a:lnTo>
                  <a:lnTo>
                    <a:pt x="976" y="993"/>
                  </a:lnTo>
                  <a:lnTo>
                    <a:pt x="961" y="970"/>
                  </a:lnTo>
                  <a:lnTo>
                    <a:pt x="944" y="947"/>
                  </a:lnTo>
                  <a:lnTo>
                    <a:pt x="928" y="925"/>
                  </a:lnTo>
                  <a:lnTo>
                    <a:pt x="910" y="905"/>
                  </a:lnTo>
                  <a:lnTo>
                    <a:pt x="891" y="884"/>
                  </a:lnTo>
                  <a:lnTo>
                    <a:pt x="872" y="864"/>
                  </a:lnTo>
                  <a:lnTo>
                    <a:pt x="851" y="845"/>
                  </a:lnTo>
                  <a:lnTo>
                    <a:pt x="830" y="826"/>
                  </a:lnTo>
                  <a:lnTo>
                    <a:pt x="810" y="810"/>
                  </a:lnTo>
                  <a:lnTo>
                    <a:pt x="788" y="794"/>
                  </a:lnTo>
                  <a:lnTo>
                    <a:pt x="765" y="779"/>
                  </a:lnTo>
                  <a:lnTo>
                    <a:pt x="742" y="765"/>
                  </a:lnTo>
                  <a:lnTo>
                    <a:pt x="719" y="754"/>
                  </a:lnTo>
                  <a:lnTo>
                    <a:pt x="705" y="749"/>
                  </a:lnTo>
                  <a:lnTo>
                    <a:pt x="692" y="747"/>
                  </a:lnTo>
                  <a:lnTo>
                    <a:pt x="678" y="748"/>
                  </a:lnTo>
                  <a:lnTo>
                    <a:pt x="664" y="751"/>
                  </a:lnTo>
                  <a:lnTo>
                    <a:pt x="652" y="757"/>
                  </a:lnTo>
                  <a:lnTo>
                    <a:pt x="639" y="763"/>
                  </a:lnTo>
                  <a:lnTo>
                    <a:pt x="626" y="770"/>
                  </a:lnTo>
                  <a:lnTo>
                    <a:pt x="615" y="777"/>
                  </a:lnTo>
                  <a:lnTo>
                    <a:pt x="599" y="793"/>
                  </a:lnTo>
                  <a:lnTo>
                    <a:pt x="586" y="810"/>
                  </a:lnTo>
                  <a:lnTo>
                    <a:pt x="576" y="830"/>
                  </a:lnTo>
                  <a:lnTo>
                    <a:pt x="568" y="849"/>
                  </a:lnTo>
                  <a:lnTo>
                    <a:pt x="563" y="870"/>
                  </a:lnTo>
                  <a:lnTo>
                    <a:pt x="560" y="892"/>
                  </a:lnTo>
                  <a:lnTo>
                    <a:pt x="560" y="914"/>
                  </a:lnTo>
                  <a:lnTo>
                    <a:pt x="563" y="937"/>
                  </a:lnTo>
                  <a:lnTo>
                    <a:pt x="565" y="948"/>
                  </a:lnTo>
                  <a:lnTo>
                    <a:pt x="569" y="959"/>
                  </a:lnTo>
                  <a:lnTo>
                    <a:pt x="573" y="969"/>
                  </a:lnTo>
                  <a:lnTo>
                    <a:pt x="578" y="978"/>
                  </a:lnTo>
                  <a:lnTo>
                    <a:pt x="584" y="989"/>
                  </a:lnTo>
                  <a:lnTo>
                    <a:pt x="590" y="998"/>
                  </a:lnTo>
                  <a:lnTo>
                    <a:pt x="597" y="1007"/>
                  </a:lnTo>
                  <a:lnTo>
                    <a:pt x="603" y="1016"/>
                  </a:lnTo>
                  <a:lnTo>
                    <a:pt x="597" y="1015"/>
                  </a:lnTo>
                  <a:lnTo>
                    <a:pt x="591" y="1013"/>
                  </a:lnTo>
                  <a:lnTo>
                    <a:pt x="585" y="1009"/>
                  </a:lnTo>
                  <a:lnTo>
                    <a:pt x="579" y="1005"/>
                  </a:lnTo>
                  <a:lnTo>
                    <a:pt x="573" y="1001"/>
                  </a:lnTo>
                  <a:lnTo>
                    <a:pt x="568" y="996"/>
                  </a:lnTo>
                  <a:lnTo>
                    <a:pt x="563" y="991"/>
                  </a:lnTo>
                  <a:lnTo>
                    <a:pt x="557" y="986"/>
                  </a:lnTo>
                  <a:lnTo>
                    <a:pt x="550" y="978"/>
                  </a:lnTo>
                  <a:lnTo>
                    <a:pt x="544" y="970"/>
                  </a:lnTo>
                  <a:lnTo>
                    <a:pt x="537" y="962"/>
                  </a:lnTo>
                  <a:lnTo>
                    <a:pt x="530" y="954"/>
                  </a:lnTo>
                  <a:lnTo>
                    <a:pt x="524" y="946"/>
                  </a:lnTo>
                  <a:lnTo>
                    <a:pt x="517" y="938"/>
                  </a:lnTo>
                  <a:lnTo>
                    <a:pt x="511" y="930"/>
                  </a:lnTo>
                  <a:lnTo>
                    <a:pt x="505" y="922"/>
                  </a:lnTo>
                  <a:lnTo>
                    <a:pt x="502" y="956"/>
                  </a:lnTo>
                  <a:lnTo>
                    <a:pt x="504" y="991"/>
                  </a:lnTo>
                  <a:lnTo>
                    <a:pt x="510" y="1023"/>
                  </a:lnTo>
                  <a:lnTo>
                    <a:pt x="522" y="1054"/>
                  </a:lnTo>
                  <a:lnTo>
                    <a:pt x="535" y="1084"/>
                  </a:lnTo>
                  <a:lnTo>
                    <a:pt x="554" y="1113"/>
                  </a:lnTo>
                  <a:lnTo>
                    <a:pt x="577" y="1140"/>
                  </a:lnTo>
                  <a:lnTo>
                    <a:pt x="602" y="1165"/>
                  </a:lnTo>
                  <a:lnTo>
                    <a:pt x="585" y="1160"/>
                  </a:lnTo>
                  <a:lnTo>
                    <a:pt x="568" y="1153"/>
                  </a:lnTo>
                  <a:lnTo>
                    <a:pt x="550" y="1148"/>
                  </a:lnTo>
                  <a:lnTo>
                    <a:pt x="534" y="1140"/>
                  </a:lnTo>
                  <a:lnTo>
                    <a:pt x="517" y="1130"/>
                  </a:lnTo>
                  <a:lnTo>
                    <a:pt x="502" y="1121"/>
                  </a:lnTo>
                  <a:lnTo>
                    <a:pt x="486" y="1110"/>
                  </a:lnTo>
                  <a:lnTo>
                    <a:pt x="471" y="1097"/>
                  </a:lnTo>
                  <a:lnTo>
                    <a:pt x="448" y="1069"/>
                  </a:lnTo>
                  <a:lnTo>
                    <a:pt x="449" y="1091"/>
                  </a:lnTo>
                  <a:lnTo>
                    <a:pt x="453" y="1112"/>
                  </a:lnTo>
                  <a:lnTo>
                    <a:pt x="457" y="1133"/>
                  </a:lnTo>
                  <a:lnTo>
                    <a:pt x="463" y="1153"/>
                  </a:lnTo>
                  <a:lnTo>
                    <a:pt x="470" y="1173"/>
                  </a:lnTo>
                  <a:lnTo>
                    <a:pt x="478" y="1194"/>
                  </a:lnTo>
                  <a:lnTo>
                    <a:pt x="486" y="1212"/>
                  </a:lnTo>
                  <a:lnTo>
                    <a:pt x="495" y="1232"/>
                  </a:lnTo>
                  <a:lnTo>
                    <a:pt x="504" y="1247"/>
                  </a:lnTo>
                  <a:lnTo>
                    <a:pt x="515" y="1262"/>
                  </a:lnTo>
                  <a:lnTo>
                    <a:pt x="526" y="1276"/>
                  </a:lnTo>
                  <a:lnTo>
                    <a:pt x="540" y="1289"/>
                  </a:lnTo>
                  <a:lnTo>
                    <a:pt x="554" y="1302"/>
                  </a:lnTo>
                  <a:lnTo>
                    <a:pt x="568" y="1312"/>
                  </a:lnTo>
                  <a:lnTo>
                    <a:pt x="584" y="1322"/>
                  </a:lnTo>
                  <a:lnTo>
                    <a:pt x="599" y="1330"/>
                  </a:lnTo>
                  <a:lnTo>
                    <a:pt x="579" y="1333"/>
                  </a:lnTo>
                  <a:lnTo>
                    <a:pt x="560" y="1333"/>
                  </a:lnTo>
                  <a:lnTo>
                    <a:pt x="539" y="1331"/>
                  </a:lnTo>
                  <a:lnTo>
                    <a:pt x="519" y="1325"/>
                  </a:lnTo>
                  <a:lnTo>
                    <a:pt x="500" y="1318"/>
                  </a:lnTo>
                  <a:lnTo>
                    <a:pt x="481" y="1310"/>
                  </a:lnTo>
                  <a:lnTo>
                    <a:pt x="463" y="1301"/>
                  </a:lnTo>
                  <a:lnTo>
                    <a:pt x="446" y="1291"/>
                  </a:lnTo>
                  <a:lnTo>
                    <a:pt x="451" y="1314"/>
                  </a:lnTo>
                  <a:lnTo>
                    <a:pt x="462" y="1337"/>
                  </a:lnTo>
                  <a:lnTo>
                    <a:pt x="474" y="1359"/>
                  </a:lnTo>
                  <a:lnTo>
                    <a:pt x="489" y="1378"/>
                  </a:lnTo>
                  <a:lnTo>
                    <a:pt x="507" y="1398"/>
                  </a:lnTo>
                  <a:lnTo>
                    <a:pt x="526" y="1415"/>
                  </a:lnTo>
                  <a:lnTo>
                    <a:pt x="547" y="1430"/>
                  </a:lnTo>
                  <a:lnTo>
                    <a:pt x="568" y="1443"/>
                  </a:lnTo>
                  <a:lnTo>
                    <a:pt x="547" y="1442"/>
                  </a:lnTo>
                  <a:lnTo>
                    <a:pt x="526" y="1438"/>
                  </a:lnTo>
                  <a:lnTo>
                    <a:pt x="507" y="1432"/>
                  </a:lnTo>
                  <a:lnTo>
                    <a:pt x="487" y="1425"/>
                  </a:lnTo>
                  <a:lnTo>
                    <a:pt x="469" y="1417"/>
                  </a:lnTo>
                  <a:lnTo>
                    <a:pt x="451" y="1407"/>
                  </a:lnTo>
                  <a:lnTo>
                    <a:pt x="434" y="1395"/>
                  </a:lnTo>
                  <a:lnTo>
                    <a:pt x="417" y="1384"/>
                  </a:lnTo>
                  <a:lnTo>
                    <a:pt x="380" y="1346"/>
                  </a:lnTo>
                  <a:lnTo>
                    <a:pt x="349" y="1303"/>
                  </a:lnTo>
                  <a:lnTo>
                    <a:pt x="326" y="1258"/>
                  </a:lnTo>
                  <a:lnTo>
                    <a:pt x="308" y="1210"/>
                  </a:lnTo>
                  <a:lnTo>
                    <a:pt x="298" y="1160"/>
                  </a:lnTo>
                  <a:lnTo>
                    <a:pt x="295" y="1110"/>
                  </a:lnTo>
                  <a:lnTo>
                    <a:pt x="298" y="1058"/>
                  </a:lnTo>
                  <a:lnTo>
                    <a:pt x="310" y="1006"/>
                  </a:lnTo>
                  <a:lnTo>
                    <a:pt x="318" y="981"/>
                  </a:lnTo>
                  <a:lnTo>
                    <a:pt x="328" y="955"/>
                  </a:lnTo>
                  <a:lnTo>
                    <a:pt x="341" y="932"/>
                  </a:lnTo>
                  <a:lnTo>
                    <a:pt x="356" y="909"/>
                  </a:lnTo>
                  <a:lnTo>
                    <a:pt x="372" y="887"/>
                  </a:lnTo>
                  <a:lnTo>
                    <a:pt x="389" y="865"/>
                  </a:lnTo>
                  <a:lnTo>
                    <a:pt x="409" y="846"/>
                  </a:lnTo>
                  <a:lnTo>
                    <a:pt x="429" y="826"/>
                  </a:lnTo>
                  <a:lnTo>
                    <a:pt x="450" y="809"/>
                  </a:lnTo>
                  <a:lnTo>
                    <a:pt x="473" y="792"/>
                  </a:lnTo>
                  <a:lnTo>
                    <a:pt x="496" y="776"/>
                  </a:lnTo>
                  <a:lnTo>
                    <a:pt x="519" y="761"/>
                  </a:lnTo>
                  <a:lnTo>
                    <a:pt x="544" y="748"/>
                  </a:lnTo>
                  <a:lnTo>
                    <a:pt x="568" y="735"/>
                  </a:lnTo>
                  <a:lnTo>
                    <a:pt x="591" y="724"/>
                  </a:lnTo>
                  <a:lnTo>
                    <a:pt x="615" y="714"/>
                  </a:lnTo>
                  <a:lnTo>
                    <a:pt x="605" y="708"/>
                  </a:lnTo>
                  <a:lnTo>
                    <a:pt x="593" y="703"/>
                  </a:lnTo>
                  <a:lnTo>
                    <a:pt x="582" y="699"/>
                  </a:lnTo>
                  <a:lnTo>
                    <a:pt x="570" y="697"/>
                  </a:lnTo>
                  <a:lnTo>
                    <a:pt x="558" y="696"/>
                  </a:lnTo>
                  <a:lnTo>
                    <a:pt x="546" y="696"/>
                  </a:lnTo>
                  <a:lnTo>
                    <a:pt x="533" y="697"/>
                  </a:lnTo>
                  <a:lnTo>
                    <a:pt x="520" y="698"/>
                  </a:lnTo>
                  <a:lnTo>
                    <a:pt x="509" y="701"/>
                  </a:lnTo>
                  <a:lnTo>
                    <a:pt x="496" y="704"/>
                  </a:lnTo>
                  <a:lnTo>
                    <a:pt x="484" y="708"/>
                  </a:lnTo>
                  <a:lnTo>
                    <a:pt x="472" y="712"/>
                  </a:lnTo>
                  <a:lnTo>
                    <a:pt x="461" y="717"/>
                  </a:lnTo>
                  <a:lnTo>
                    <a:pt x="450" y="721"/>
                  </a:lnTo>
                  <a:lnTo>
                    <a:pt x="440" y="727"/>
                  </a:lnTo>
                  <a:lnTo>
                    <a:pt x="429" y="732"/>
                  </a:lnTo>
                  <a:lnTo>
                    <a:pt x="433" y="724"/>
                  </a:lnTo>
                  <a:lnTo>
                    <a:pt x="436" y="717"/>
                  </a:lnTo>
                  <a:lnTo>
                    <a:pt x="442" y="710"/>
                  </a:lnTo>
                  <a:lnTo>
                    <a:pt x="448" y="703"/>
                  </a:lnTo>
                  <a:lnTo>
                    <a:pt x="454" y="697"/>
                  </a:lnTo>
                  <a:lnTo>
                    <a:pt x="461" y="690"/>
                  </a:lnTo>
                  <a:lnTo>
                    <a:pt x="466" y="684"/>
                  </a:lnTo>
                  <a:lnTo>
                    <a:pt x="472" y="678"/>
                  </a:lnTo>
                  <a:lnTo>
                    <a:pt x="456" y="680"/>
                  </a:lnTo>
                  <a:lnTo>
                    <a:pt x="441" y="684"/>
                  </a:lnTo>
                  <a:lnTo>
                    <a:pt x="425" y="689"/>
                  </a:lnTo>
                  <a:lnTo>
                    <a:pt x="410" y="695"/>
                  </a:lnTo>
                  <a:lnTo>
                    <a:pt x="395" y="702"/>
                  </a:lnTo>
                  <a:lnTo>
                    <a:pt x="380" y="710"/>
                  </a:lnTo>
                  <a:lnTo>
                    <a:pt x="365" y="718"/>
                  </a:lnTo>
                  <a:lnTo>
                    <a:pt x="351" y="726"/>
                  </a:lnTo>
                  <a:lnTo>
                    <a:pt x="341" y="734"/>
                  </a:lnTo>
                  <a:lnTo>
                    <a:pt x="332" y="742"/>
                  </a:lnTo>
                  <a:lnTo>
                    <a:pt x="323" y="750"/>
                  </a:lnTo>
                  <a:lnTo>
                    <a:pt x="314" y="759"/>
                  </a:lnTo>
                  <a:lnTo>
                    <a:pt x="306" y="769"/>
                  </a:lnTo>
                  <a:lnTo>
                    <a:pt x="298" y="778"/>
                  </a:lnTo>
                  <a:lnTo>
                    <a:pt x="289" y="787"/>
                  </a:lnTo>
                  <a:lnTo>
                    <a:pt x="280" y="795"/>
                  </a:lnTo>
                  <a:lnTo>
                    <a:pt x="284" y="781"/>
                  </a:lnTo>
                  <a:lnTo>
                    <a:pt x="289" y="767"/>
                  </a:lnTo>
                  <a:lnTo>
                    <a:pt x="295" y="755"/>
                  </a:lnTo>
                  <a:lnTo>
                    <a:pt x="300" y="741"/>
                  </a:lnTo>
                  <a:lnTo>
                    <a:pt x="307" y="728"/>
                  </a:lnTo>
                  <a:lnTo>
                    <a:pt x="314" y="716"/>
                  </a:lnTo>
                  <a:lnTo>
                    <a:pt x="321" y="704"/>
                  </a:lnTo>
                  <a:lnTo>
                    <a:pt x="329" y="693"/>
                  </a:lnTo>
                  <a:lnTo>
                    <a:pt x="306" y="699"/>
                  </a:lnTo>
                  <a:lnTo>
                    <a:pt x="285" y="710"/>
                  </a:lnTo>
                  <a:lnTo>
                    <a:pt x="266" y="724"/>
                  </a:lnTo>
                  <a:lnTo>
                    <a:pt x="247" y="740"/>
                  </a:lnTo>
                  <a:lnTo>
                    <a:pt x="230" y="758"/>
                  </a:lnTo>
                  <a:lnTo>
                    <a:pt x="214" y="778"/>
                  </a:lnTo>
                  <a:lnTo>
                    <a:pt x="199" y="796"/>
                  </a:lnTo>
                  <a:lnTo>
                    <a:pt x="185" y="816"/>
                  </a:lnTo>
                  <a:lnTo>
                    <a:pt x="178" y="829"/>
                  </a:lnTo>
                  <a:lnTo>
                    <a:pt x="170" y="841"/>
                  </a:lnTo>
                  <a:lnTo>
                    <a:pt x="163" y="854"/>
                  </a:lnTo>
                  <a:lnTo>
                    <a:pt x="156" y="868"/>
                  </a:lnTo>
                  <a:lnTo>
                    <a:pt x="150" y="880"/>
                  </a:lnTo>
                  <a:lnTo>
                    <a:pt x="145" y="894"/>
                  </a:lnTo>
                  <a:lnTo>
                    <a:pt x="140" y="908"/>
                  </a:lnTo>
                  <a:lnTo>
                    <a:pt x="138" y="923"/>
                  </a:lnTo>
                  <a:lnTo>
                    <a:pt x="131" y="883"/>
                  </a:lnTo>
                  <a:lnTo>
                    <a:pt x="131" y="841"/>
                  </a:lnTo>
                  <a:lnTo>
                    <a:pt x="137" y="801"/>
                  </a:lnTo>
                  <a:lnTo>
                    <a:pt x="146" y="763"/>
                  </a:lnTo>
                  <a:lnTo>
                    <a:pt x="125" y="776"/>
                  </a:lnTo>
                  <a:lnTo>
                    <a:pt x="106" y="792"/>
                  </a:lnTo>
                  <a:lnTo>
                    <a:pt x="88" y="809"/>
                  </a:lnTo>
                  <a:lnTo>
                    <a:pt x="72" y="829"/>
                  </a:lnTo>
                  <a:lnTo>
                    <a:pt x="59" y="848"/>
                  </a:lnTo>
                  <a:lnTo>
                    <a:pt x="45" y="870"/>
                  </a:lnTo>
                  <a:lnTo>
                    <a:pt x="33" y="891"/>
                  </a:lnTo>
                  <a:lnTo>
                    <a:pt x="23" y="913"/>
                  </a:lnTo>
                  <a:lnTo>
                    <a:pt x="12" y="976"/>
                  </a:lnTo>
                  <a:lnTo>
                    <a:pt x="3" y="938"/>
                  </a:lnTo>
                  <a:lnTo>
                    <a:pt x="0" y="898"/>
                  </a:lnTo>
                  <a:lnTo>
                    <a:pt x="1" y="856"/>
                  </a:lnTo>
                  <a:lnTo>
                    <a:pt x="3" y="815"/>
                  </a:lnTo>
                  <a:lnTo>
                    <a:pt x="8" y="793"/>
                  </a:lnTo>
                  <a:lnTo>
                    <a:pt x="16" y="771"/>
                  </a:lnTo>
                  <a:lnTo>
                    <a:pt x="24" y="749"/>
                  </a:lnTo>
                  <a:lnTo>
                    <a:pt x="35" y="728"/>
                  </a:lnTo>
                  <a:lnTo>
                    <a:pt x="48" y="709"/>
                  </a:lnTo>
                  <a:lnTo>
                    <a:pt x="62" y="690"/>
                  </a:lnTo>
                  <a:lnTo>
                    <a:pt x="78" y="673"/>
                  </a:lnTo>
                  <a:lnTo>
                    <a:pt x="94" y="656"/>
                  </a:lnTo>
                  <a:lnTo>
                    <a:pt x="113" y="640"/>
                  </a:lnTo>
                  <a:lnTo>
                    <a:pt x="131" y="626"/>
                  </a:lnTo>
                  <a:lnTo>
                    <a:pt x="152" y="613"/>
                  </a:lnTo>
                  <a:lnTo>
                    <a:pt x="171" y="600"/>
                  </a:lnTo>
                  <a:lnTo>
                    <a:pt x="193" y="590"/>
                  </a:lnTo>
                  <a:lnTo>
                    <a:pt x="214" y="582"/>
                  </a:lnTo>
                  <a:lnTo>
                    <a:pt x="236" y="575"/>
                  </a:lnTo>
                  <a:lnTo>
                    <a:pt x="258" y="569"/>
                  </a:lnTo>
                  <a:lnTo>
                    <a:pt x="279" y="566"/>
                  </a:lnTo>
                  <a:lnTo>
                    <a:pt x="299" y="562"/>
                  </a:lnTo>
                  <a:lnTo>
                    <a:pt x="320" y="560"/>
                  </a:lnTo>
                  <a:lnTo>
                    <a:pt x="341" y="559"/>
                  </a:lnTo>
                  <a:lnTo>
                    <a:pt x="363" y="559"/>
                  </a:lnTo>
                  <a:lnTo>
                    <a:pt x="383" y="559"/>
                  </a:lnTo>
                  <a:lnTo>
                    <a:pt x="404" y="559"/>
                  </a:lnTo>
                  <a:lnTo>
                    <a:pt x="425" y="561"/>
                  </a:lnTo>
                  <a:lnTo>
                    <a:pt x="446" y="563"/>
                  </a:lnTo>
                  <a:lnTo>
                    <a:pt x="466" y="567"/>
                  </a:lnTo>
                  <a:lnTo>
                    <a:pt x="487" y="572"/>
                  </a:lnTo>
                  <a:lnTo>
                    <a:pt x="507" y="576"/>
                  </a:lnTo>
                  <a:lnTo>
                    <a:pt x="526" y="582"/>
                  </a:lnTo>
                  <a:lnTo>
                    <a:pt x="546" y="589"/>
                  </a:lnTo>
                  <a:lnTo>
                    <a:pt x="564" y="597"/>
                  </a:lnTo>
                  <a:lnTo>
                    <a:pt x="582" y="605"/>
                  </a:lnTo>
                  <a:lnTo>
                    <a:pt x="578" y="595"/>
                  </a:lnTo>
                  <a:lnTo>
                    <a:pt x="573" y="584"/>
                  </a:lnTo>
                  <a:lnTo>
                    <a:pt x="569" y="574"/>
                  </a:lnTo>
                  <a:lnTo>
                    <a:pt x="563" y="563"/>
                  </a:lnTo>
                  <a:lnTo>
                    <a:pt x="557" y="553"/>
                  </a:lnTo>
                  <a:lnTo>
                    <a:pt x="553" y="543"/>
                  </a:lnTo>
                  <a:lnTo>
                    <a:pt x="547" y="532"/>
                  </a:lnTo>
                  <a:lnTo>
                    <a:pt x="544" y="522"/>
                  </a:lnTo>
                  <a:lnTo>
                    <a:pt x="534" y="492"/>
                  </a:lnTo>
                  <a:lnTo>
                    <a:pt x="529" y="462"/>
                  </a:lnTo>
                  <a:lnTo>
                    <a:pt x="525" y="433"/>
                  </a:lnTo>
                  <a:lnTo>
                    <a:pt x="525" y="403"/>
                  </a:lnTo>
                  <a:lnTo>
                    <a:pt x="526" y="374"/>
                  </a:lnTo>
                  <a:lnTo>
                    <a:pt x="531" y="346"/>
                  </a:lnTo>
                  <a:lnTo>
                    <a:pt x="537" y="318"/>
                  </a:lnTo>
                  <a:lnTo>
                    <a:pt x="546" y="290"/>
                  </a:lnTo>
                  <a:lnTo>
                    <a:pt x="556" y="264"/>
                  </a:lnTo>
                  <a:lnTo>
                    <a:pt x="569" y="237"/>
                  </a:lnTo>
                  <a:lnTo>
                    <a:pt x="584" y="212"/>
                  </a:lnTo>
                  <a:lnTo>
                    <a:pt x="601" y="188"/>
                  </a:lnTo>
                  <a:lnTo>
                    <a:pt x="620" y="165"/>
                  </a:lnTo>
                  <a:lnTo>
                    <a:pt x="640" y="143"/>
                  </a:lnTo>
                  <a:lnTo>
                    <a:pt x="662" y="121"/>
                  </a:lnTo>
                  <a:lnTo>
                    <a:pt x="685" y="101"/>
                  </a:lnTo>
                  <a:lnTo>
                    <a:pt x="702" y="86"/>
                  </a:lnTo>
                  <a:lnTo>
                    <a:pt x="721" y="73"/>
                  </a:lnTo>
                  <a:lnTo>
                    <a:pt x="741" y="60"/>
                  </a:lnTo>
                  <a:lnTo>
                    <a:pt x="760" y="48"/>
                  </a:lnTo>
                  <a:lnTo>
                    <a:pt x="780" y="37"/>
                  </a:lnTo>
                  <a:lnTo>
                    <a:pt x="799" y="25"/>
                  </a:lnTo>
                  <a:lnTo>
                    <a:pt x="819" y="13"/>
                  </a:lnTo>
                  <a:lnTo>
                    <a:pt x="837" y="0"/>
                  </a:lnTo>
                  <a:lnTo>
                    <a:pt x="833" y="7"/>
                  </a:lnTo>
                  <a:lnTo>
                    <a:pt x="826" y="14"/>
                  </a:lnTo>
                  <a:lnTo>
                    <a:pt x="819" y="21"/>
                  </a:lnTo>
                  <a:lnTo>
                    <a:pt x="811" y="27"/>
                  </a:lnTo>
                  <a:lnTo>
                    <a:pt x="803" y="32"/>
                  </a:lnTo>
                  <a:lnTo>
                    <a:pt x="796" y="39"/>
                  </a:lnTo>
                  <a:lnTo>
                    <a:pt x="788" y="46"/>
                  </a:lnTo>
                  <a:lnTo>
                    <a:pt x="781" y="53"/>
                  </a:lnTo>
                  <a:close/>
                </a:path>
              </a:pathLst>
            </a:custGeom>
            <a:solidFill>
              <a:schemeClr val="accent1"/>
            </a:solidFill>
            <a:ln w="9525">
              <a:noFill/>
              <a:round/>
              <a:headEnd/>
              <a:tailEnd/>
            </a:ln>
          </p:spPr>
          <p:txBody>
            <a:bodyPr/>
            <a:lstStyle/>
            <a:p>
              <a:endParaRPr lang="de-DE" sz="1350"/>
            </a:p>
          </p:txBody>
        </p:sp>
        <p:sp>
          <p:nvSpPr>
            <p:cNvPr id="10270" name="Freeform 28"/>
            <p:cNvSpPr>
              <a:spLocks/>
            </p:cNvSpPr>
            <p:nvPr/>
          </p:nvSpPr>
          <p:spPr bwMode="auto">
            <a:xfrm>
              <a:off x="623" y="1312"/>
              <a:ext cx="31" cy="30"/>
            </a:xfrm>
            <a:custGeom>
              <a:avLst/>
              <a:gdLst>
                <a:gd name="T0" fmla="*/ 1 w 61"/>
                <a:gd name="T1" fmla="*/ 2 h 59"/>
                <a:gd name="T2" fmla="*/ 1 w 61"/>
                <a:gd name="T3" fmla="*/ 3 h 59"/>
                <a:gd name="T4" fmla="*/ 2 w 61"/>
                <a:gd name="T5" fmla="*/ 3 h 59"/>
                <a:gd name="T6" fmla="*/ 2 w 61"/>
                <a:gd name="T7" fmla="*/ 4 h 59"/>
                <a:gd name="T8" fmla="*/ 3 w 61"/>
                <a:gd name="T9" fmla="*/ 4 h 59"/>
                <a:gd name="T10" fmla="*/ 3 w 61"/>
                <a:gd name="T11" fmla="*/ 4 h 59"/>
                <a:gd name="T12" fmla="*/ 3 w 61"/>
                <a:gd name="T13" fmla="*/ 4 h 59"/>
                <a:gd name="T14" fmla="*/ 4 w 61"/>
                <a:gd name="T15" fmla="*/ 4 h 59"/>
                <a:gd name="T16" fmla="*/ 4 w 61"/>
                <a:gd name="T17" fmla="*/ 4 h 59"/>
                <a:gd name="T18" fmla="*/ 4 w 61"/>
                <a:gd name="T19" fmla="*/ 3 h 59"/>
                <a:gd name="T20" fmla="*/ 4 w 61"/>
                <a:gd name="T21" fmla="*/ 3 h 59"/>
                <a:gd name="T22" fmla="*/ 4 w 61"/>
                <a:gd name="T23" fmla="*/ 3 h 59"/>
                <a:gd name="T24" fmla="*/ 4 w 61"/>
                <a:gd name="T25" fmla="*/ 2 h 59"/>
                <a:gd name="T26" fmla="*/ 3 w 61"/>
                <a:gd name="T27" fmla="*/ 2 h 59"/>
                <a:gd name="T28" fmla="*/ 3 w 61"/>
                <a:gd name="T29" fmla="*/ 2 h 59"/>
                <a:gd name="T30" fmla="*/ 3 w 61"/>
                <a:gd name="T31" fmla="*/ 1 h 59"/>
                <a:gd name="T32" fmla="*/ 2 w 61"/>
                <a:gd name="T33" fmla="*/ 1 h 59"/>
                <a:gd name="T34" fmla="*/ 2 w 61"/>
                <a:gd name="T35" fmla="*/ 1 h 59"/>
                <a:gd name="T36" fmla="*/ 1 w 61"/>
                <a:gd name="T37" fmla="*/ 0 h 59"/>
                <a:gd name="T38" fmla="*/ 1 w 61"/>
                <a:gd name="T39" fmla="*/ 1 h 59"/>
                <a:gd name="T40" fmla="*/ 1 w 61"/>
                <a:gd name="T41" fmla="*/ 1 h 59"/>
                <a:gd name="T42" fmla="*/ 1 w 61"/>
                <a:gd name="T43" fmla="*/ 1 h 59"/>
                <a:gd name="T44" fmla="*/ 0 w 61"/>
                <a:gd name="T45" fmla="*/ 1 h 59"/>
                <a:gd name="T46" fmla="*/ 1 w 61"/>
                <a:gd name="T47" fmla="*/ 2 h 59"/>
                <a:gd name="T48" fmla="*/ 1 w 61"/>
                <a:gd name="T49" fmla="*/ 2 h 59"/>
                <a:gd name="T50" fmla="*/ 1 w 61"/>
                <a:gd name="T51" fmla="*/ 2 h 5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1"/>
                <a:gd name="T79" fmla="*/ 0 h 59"/>
                <a:gd name="T80" fmla="*/ 61 w 61"/>
                <a:gd name="T81" fmla="*/ 59 h 5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1" h="59">
                  <a:moveTo>
                    <a:pt x="4" y="28"/>
                  </a:moveTo>
                  <a:lnTo>
                    <a:pt x="11" y="35"/>
                  </a:lnTo>
                  <a:lnTo>
                    <a:pt x="19" y="43"/>
                  </a:lnTo>
                  <a:lnTo>
                    <a:pt x="26" y="50"/>
                  </a:lnTo>
                  <a:lnTo>
                    <a:pt x="36" y="56"/>
                  </a:lnTo>
                  <a:lnTo>
                    <a:pt x="41" y="59"/>
                  </a:lnTo>
                  <a:lnTo>
                    <a:pt x="48" y="59"/>
                  </a:lnTo>
                  <a:lnTo>
                    <a:pt x="54" y="57"/>
                  </a:lnTo>
                  <a:lnTo>
                    <a:pt x="59" y="52"/>
                  </a:lnTo>
                  <a:lnTo>
                    <a:pt x="61" y="46"/>
                  </a:lnTo>
                  <a:lnTo>
                    <a:pt x="61" y="41"/>
                  </a:lnTo>
                  <a:lnTo>
                    <a:pt x="60" y="35"/>
                  </a:lnTo>
                  <a:lnTo>
                    <a:pt x="55" y="30"/>
                  </a:lnTo>
                  <a:lnTo>
                    <a:pt x="47" y="25"/>
                  </a:lnTo>
                  <a:lnTo>
                    <a:pt x="40" y="19"/>
                  </a:lnTo>
                  <a:lnTo>
                    <a:pt x="33" y="12"/>
                  </a:lnTo>
                  <a:lnTo>
                    <a:pt x="26" y="5"/>
                  </a:lnTo>
                  <a:lnTo>
                    <a:pt x="22" y="2"/>
                  </a:lnTo>
                  <a:lnTo>
                    <a:pt x="16" y="0"/>
                  </a:lnTo>
                  <a:lnTo>
                    <a:pt x="9" y="2"/>
                  </a:lnTo>
                  <a:lnTo>
                    <a:pt x="4" y="5"/>
                  </a:lnTo>
                  <a:lnTo>
                    <a:pt x="1" y="11"/>
                  </a:lnTo>
                  <a:lnTo>
                    <a:pt x="0" y="16"/>
                  </a:lnTo>
                  <a:lnTo>
                    <a:pt x="1" y="23"/>
                  </a:lnTo>
                  <a:lnTo>
                    <a:pt x="4" y="28"/>
                  </a:lnTo>
                  <a:close/>
                </a:path>
              </a:pathLst>
            </a:custGeom>
            <a:solidFill>
              <a:schemeClr val="accent1"/>
            </a:solidFill>
            <a:ln w="9525">
              <a:noFill/>
              <a:round/>
              <a:headEnd/>
              <a:tailEnd/>
            </a:ln>
          </p:spPr>
          <p:txBody>
            <a:bodyPr/>
            <a:lstStyle/>
            <a:p>
              <a:endParaRPr lang="de-DE" sz="1350"/>
            </a:p>
          </p:txBody>
        </p:sp>
        <p:sp>
          <p:nvSpPr>
            <p:cNvPr id="10271" name="Freeform 29"/>
            <p:cNvSpPr>
              <a:spLocks/>
            </p:cNvSpPr>
            <p:nvPr/>
          </p:nvSpPr>
          <p:spPr bwMode="auto">
            <a:xfrm>
              <a:off x="686" y="1370"/>
              <a:ext cx="22" cy="27"/>
            </a:xfrm>
            <a:custGeom>
              <a:avLst/>
              <a:gdLst>
                <a:gd name="T0" fmla="*/ 1 w 45"/>
                <a:gd name="T1" fmla="*/ 3 h 55"/>
                <a:gd name="T2" fmla="*/ 2 w 45"/>
                <a:gd name="T3" fmla="*/ 2 h 55"/>
                <a:gd name="T4" fmla="*/ 2 w 45"/>
                <a:gd name="T5" fmla="*/ 2 h 55"/>
                <a:gd name="T6" fmla="*/ 2 w 45"/>
                <a:gd name="T7" fmla="*/ 1 h 55"/>
                <a:gd name="T8" fmla="*/ 2 w 45"/>
                <a:gd name="T9" fmla="*/ 1 h 55"/>
                <a:gd name="T10" fmla="*/ 2 w 45"/>
                <a:gd name="T11" fmla="*/ 1 h 55"/>
                <a:gd name="T12" fmla="*/ 2 w 45"/>
                <a:gd name="T13" fmla="*/ 0 h 55"/>
                <a:gd name="T14" fmla="*/ 2 w 45"/>
                <a:gd name="T15" fmla="*/ 0 h 55"/>
                <a:gd name="T16" fmla="*/ 2 w 45"/>
                <a:gd name="T17" fmla="*/ 0 h 55"/>
                <a:gd name="T18" fmla="*/ 1 w 45"/>
                <a:gd name="T19" fmla="*/ 0 h 55"/>
                <a:gd name="T20" fmla="*/ 1 w 45"/>
                <a:gd name="T21" fmla="*/ 0 h 55"/>
                <a:gd name="T22" fmla="*/ 1 w 45"/>
                <a:gd name="T23" fmla="*/ 0 h 55"/>
                <a:gd name="T24" fmla="*/ 0 w 45"/>
                <a:gd name="T25" fmla="*/ 0 h 55"/>
                <a:gd name="T26" fmla="*/ 0 w 45"/>
                <a:gd name="T27" fmla="*/ 0 h 55"/>
                <a:gd name="T28" fmla="*/ 0 w 45"/>
                <a:gd name="T29" fmla="*/ 1 h 55"/>
                <a:gd name="T30" fmla="*/ 0 w 45"/>
                <a:gd name="T31" fmla="*/ 1 h 55"/>
                <a:gd name="T32" fmla="*/ 0 w 45"/>
                <a:gd name="T33" fmla="*/ 1 h 55"/>
                <a:gd name="T34" fmla="*/ 0 w 45"/>
                <a:gd name="T35" fmla="*/ 2 h 55"/>
                <a:gd name="T36" fmla="*/ 0 w 45"/>
                <a:gd name="T37" fmla="*/ 2 h 55"/>
                <a:gd name="T38" fmla="*/ 0 w 45"/>
                <a:gd name="T39" fmla="*/ 2 h 55"/>
                <a:gd name="T40" fmla="*/ 0 w 45"/>
                <a:gd name="T41" fmla="*/ 3 h 55"/>
                <a:gd name="T42" fmla="*/ 0 w 45"/>
                <a:gd name="T43" fmla="*/ 3 h 55"/>
                <a:gd name="T44" fmla="*/ 1 w 45"/>
                <a:gd name="T45" fmla="*/ 3 h 55"/>
                <a:gd name="T46" fmla="*/ 1 w 45"/>
                <a:gd name="T47" fmla="*/ 3 h 55"/>
                <a:gd name="T48" fmla="*/ 1 w 45"/>
                <a:gd name="T49" fmla="*/ 3 h 55"/>
                <a:gd name="T50" fmla="*/ 1 w 45"/>
                <a:gd name="T51" fmla="*/ 3 h 5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5"/>
                <a:gd name="T80" fmla="*/ 45 w 45"/>
                <a:gd name="T81" fmla="*/ 55 h 5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5">
                  <a:moveTo>
                    <a:pt x="29" y="49"/>
                  </a:moveTo>
                  <a:lnTo>
                    <a:pt x="35" y="43"/>
                  </a:lnTo>
                  <a:lnTo>
                    <a:pt x="38" y="38"/>
                  </a:lnTo>
                  <a:lnTo>
                    <a:pt x="42" y="31"/>
                  </a:lnTo>
                  <a:lnTo>
                    <a:pt x="44" y="23"/>
                  </a:lnTo>
                  <a:lnTo>
                    <a:pt x="45" y="17"/>
                  </a:lnTo>
                  <a:lnTo>
                    <a:pt x="44" y="10"/>
                  </a:lnTo>
                  <a:lnTo>
                    <a:pt x="41" y="5"/>
                  </a:lnTo>
                  <a:lnTo>
                    <a:pt x="36" y="2"/>
                  </a:lnTo>
                  <a:lnTo>
                    <a:pt x="30" y="0"/>
                  </a:lnTo>
                  <a:lnTo>
                    <a:pt x="24" y="1"/>
                  </a:lnTo>
                  <a:lnTo>
                    <a:pt x="19" y="4"/>
                  </a:lnTo>
                  <a:lnTo>
                    <a:pt x="15" y="10"/>
                  </a:lnTo>
                  <a:lnTo>
                    <a:pt x="13" y="15"/>
                  </a:lnTo>
                  <a:lnTo>
                    <a:pt x="11" y="20"/>
                  </a:lnTo>
                  <a:lnTo>
                    <a:pt x="7" y="25"/>
                  </a:lnTo>
                  <a:lnTo>
                    <a:pt x="4" y="30"/>
                  </a:lnTo>
                  <a:lnTo>
                    <a:pt x="0" y="35"/>
                  </a:lnTo>
                  <a:lnTo>
                    <a:pt x="0" y="41"/>
                  </a:lnTo>
                  <a:lnTo>
                    <a:pt x="3" y="47"/>
                  </a:lnTo>
                  <a:lnTo>
                    <a:pt x="7" y="51"/>
                  </a:lnTo>
                  <a:lnTo>
                    <a:pt x="13" y="55"/>
                  </a:lnTo>
                  <a:lnTo>
                    <a:pt x="19" y="55"/>
                  </a:lnTo>
                  <a:lnTo>
                    <a:pt x="24" y="54"/>
                  </a:lnTo>
                  <a:lnTo>
                    <a:pt x="29" y="49"/>
                  </a:lnTo>
                  <a:close/>
                </a:path>
              </a:pathLst>
            </a:custGeom>
            <a:solidFill>
              <a:schemeClr val="accent1"/>
            </a:solidFill>
            <a:ln w="9525">
              <a:noFill/>
              <a:round/>
              <a:headEnd/>
              <a:tailEnd/>
            </a:ln>
          </p:spPr>
          <p:txBody>
            <a:bodyPr/>
            <a:lstStyle/>
            <a:p>
              <a:endParaRPr lang="de-DE" sz="1350"/>
            </a:p>
          </p:txBody>
        </p:sp>
        <p:sp>
          <p:nvSpPr>
            <p:cNvPr id="10272" name="Freeform 30"/>
            <p:cNvSpPr>
              <a:spLocks/>
            </p:cNvSpPr>
            <p:nvPr/>
          </p:nvSpPr>
          <p:spPr bwMode="auto">
            <a:xfrm>
              <a:off x="586" y="1360"/>
              <a:ext cx="20" cy="31"/>
            </a:xfrm>
            <a:custGeom>
              <a:avLst/>
              <a:gdLst>
                <a:gd name="T0" fmla="*/ 1 w 39"/>
                <a:gd name="T1" fmla="*/ 2 h 61"/>
                <a:gd name="T2" fmla="*/ 1 w 39"/>
                <a:gd name="T3" fmla="*/ 2 h 61"/>
                <a:gd name="T4" fmla="*/ 1 w 39"/>
                <a:gd name="T5" fmla="*/ 3 h 61"/>
                <a:gd name="T6" fmla="*/ 1 w 39"/>
                <a:gd name="T7" fmla="*/ 3 h 61"/>
                <a:gd name="T8" fmla="*/ 1 w 39"/>
                <a:gd name="T9" fmla="*/ 3 h 61"/>
                <a:gd name="T10" fmla="*/ 1 w 39"/>
                <a:gd name="T11" fmla="*/ 4 h 61"/>
                <a:gd name="T12" fmla="*/ 1 w 39"/>
                <a:gd name="T13" fmla="*/ 4 h 61"/>
                <a:gd name="T14" fmla="*/ 2 w 39"/>
                <a:gd name="T15" fmla="*/ 4 h 61"/>
                <a:gd name="T16" fmla="*/ 2 w 39"/>
                <a:gd name="T17" fmla="*/ 4 h 61"/>
                <a:gd name="T18" fmla="*/ 2 w 39"/>
                <a:gd name="T19" fmla="*/ 4 h 61"/>
                <a:gd name="T20" fmla="*/ 3 w 39"/>
                <a:gd name="T21" fmla="*/ 4 h 61"/>
                <a:gd name="T22" fmla="*/ 3 w 39"/>
                <a:gd name="T23" fmla="*/ 3 h 61"/>
                <a:gd name="T24" fmla="*/ 3 w 39"/>
                <a:gd name="T25" fmla="*/ 3 h 61"/>
                <a:gd name="T26" fmla="*/ 3 w 39"/>
                <a:gd name="T27" fmla="*/ 3 h 61"/>
                <a:gd name="T28" fmla="*/ 3 w 39"/>
                <a:gd name="T29" fmla="*/ 2 h 61"/>
                <a:gd name="T30" fmla="*/ 2 w 39"/>
                <a:gd name="T31" fmla="*/ 2 h 61"/>
                <a:gd name="T32" fmla="*/ 2 w 39"/>
                <a:gd name="T33" fmla="*/ 1 h 61"/>
                <a:gd name="T34" fmla="*/ 2 w 39"/>
                <a:gd name="T35" fmla="*/ 1 h 61"/>
                <a:gd name="T36" fmla="*/ 2 w 39"/>
                <a:gd name="T37" fmla="*/ 1 h 61"/>
                <a:gd name="T38" fmla="*/ 1 w 39"/>
                <a:gd name="T39" fmla="*/ 0 h 61"/>
                <a:gd name="T40" fmla="*/ 1 w 39"/>
                <a:gd name="T41" fmla="*/ 1 h 61"/>
                <a:gd name="T42" fmla="*/ 1 w 39"/>
                <a:gd name="T43" fmla="*/ 1 h 61"/>
                <a:gd name="T44" fmla="*/ 1 w 39"/>
                <a:gd name="T45" fmla="*/ 1 h 61"/>
                <a:gd name="T46" fmla="*/ 0 w 39"/>
                <a:gd name="T47" fmla="*/ 2 h 61"/>
                <a:gd name="T48" fmla="*/ 1 w 39"/>
                <a:gd name="T49" fmla="*/ 2 h 61"/>
                <a:gd name="T50" fmla="*/ 1 w 39"/>
                <a:gd name="T51" fmla="*/ 2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9"/>
                <a:gd name="T79" fmla="*/ 0 h 61"/>
                <a:gd name="T80" fmla="*/ 39 w 39"/>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9" h="61">
                  <a:moveTo>
                    <a:pt x="1" y="23"/>
                  </a:moveTo>
                  <a:lnTo>
                    <a:pt x="3" y="29"/>
                  </a:lnTo>
                  <a:lnTo>
                    <a:pt x="5" y="36"/>
                  </a:lnTo>
                  <a:lnTo>
                    <a:pt x="7" y="43"/>
                  </a:lnTo>
                  <a:lnTo>
                    <a:pt x="7" y="48"/>
                  </a:lnTo>
                  <a:lnTo>
                    <a:pt x="9" y="54"/>
                  </a:lnTo>
                  <a:lnTo>
                    <a:pt x="14" y="59"/>
                  </a:lnTo>
                  <a:lnTo>
                    <a:pt x="20" y="61"/>
                  </a:lnTo>
                  <a:lnTo>
                    <a:pt x="26" y="61"/>
                  </a:lnTo>
                  <a:lnTo>
                    <a:pt x="32" y="59"/>
                  </a:lnTo>
                  <a:lnTo>
                    <a:pt x="37" y="54"/>
                  </a:lnTo>
                  <a:lnTo>
                    <a:pt x="39" y="48"/>
                  </a:lnTo>
                  <a:lnTo>
                    <a:pt x="39" y="43"/>
                  </a:lnTo>
                  <a:lnTo>
                    <a:pt x="37" y="35"/>
                  </a:lnTo>
                  <a:lnTo>
                    <a:pt x="35" y="27"/>
                  </a:lnTo>
                  <a:lnTo>
                    <a:pt x="32" y="18"/>
                  </a:lnTo>
                  <a:lnTo>
                    <a:pt x="30" y="10"/>
                  </a:lnTo>
                  <a:lnTo>
                    <a:pt x="26" y="5"/>
                  </a:lnTo>
                  <a:lnTo>
                    <a:pt x="22" y="1"/>
                  </a:lnTo>
                  <a:lnTo>
                    <a:pt x="15" y="0"/>
                  </a:lnTo>
                  <a:lnTo>
                    <a:pt x="9" y="2"/>
                  </a:lnTo>
                  <a:lnTo>
                    <a:pt x="5" y="6"/>
                  </a:lnTo>
                  <a:lnTo>
                    <a:pt x="1" y="10"/>
                  </a:lnTo>
                  <a:lnTo>
                    <a:pt x="0" y="17"/>
                  </a:lnTo>
                  <a:lnTo>
                    <a:pt x="1" y="23"/>
                  </a:lnTo>
                  <a:close/>
                </a:path>
              </a:pathLst>
            </a:custGeom>
            <a:solidFill>
              <a:schemeClr val="accent1"/>
            </a:solidFill>
            <a:ln w="9525">
              <a:noFill/>
              <a:round/>
              <a:headEnd/>
              <a:tailEnd/>
            </a:ln>
          </p:spPr>
          <p:txBody>
            <a:bodyPr/>
            <a:lstStyle/>
            <a:p>
              <a:endParaRPr lang="de-DE" sz="1350"/>
            </a:p>
          </p:txBody>
        </p:sp>
        <p:sp>
          <p:nvSpPr>
            <p:cNvPr id="10273" name="Freeform 31"/>
            <p:cNvSpPr>
              <a:spLocks/>
            </p:cNvSpPr>
            <p:nvPr/>
          </p:nvSpPr>
          <p:spPr bwMode="auto">
            <a:xfrm>
              <a:off x="703" y="1300"/>
              <a:ext cx="23" cy="25"/>
            </a:xfrm>
            <a:custGeom>
              <a:avLst/>
              <a:gdLst>
                <a:gd name="T0" fmla="*/ 2 w 45"/>
                <a:gd name="T1" fmla="*/ 2 h 51"/>
                <a:gd name="T2" fmla="*/ 2 w 45"/>
                <a:gd name="T3" fmla="*/ 2 h 51"/>
                <a:gd name="T4" fmla="*/ 3 w 45"/>
                <a:gd name="T5" fmla="*/ 2 h 51"/>
                <a:gd name="T6" fmla="*/ 3 w 45"/>
                <a:gd name="T7" fmla="*/ 1 h 51"/>
                <a:gd name="T8" fmla="*/ 3 w 45"/>
                <a:gd name="T9" fmla="*/ 1 h 51"/>
                <a:gd name="T10" fmla="*/ 3 w 45"/>
                <a:gd name="T11" fmla="*/ 1 h 51"/>
                <a:gd name="T12" fmla="*/ 3 w 45"/>
                <a:gd name="T13" fmla="*/ 0 h 51"/>
                <a:gd name="T14" fmla="*/ 3 w 45"/>
                <a:gd name="T15" fmla="*/ 0 h 51"/>
                <a:gd name="T16" fmla="*/ 3 w 45"/>
                <a:gd name="T17" fmla="*/ 0 h 51"/>
                <a:gd name="T18" fmla="*/ 3 w 45"/>
                <a:gd name="T19" fmla="*/ 0 h 51"/>
                <a:gd name="T20" fmla="*/ 2 w 45"/>
                <a:gd name="T21" fmla="*/ 0 h 51"/>
                <a:gd name="T22" fmla="*/ 2 w 45"/>
                <a:gd name="T23" fmla="*/ 0 h 51"/>
                <a:gd name="T24" fmla="*/ 2 w 45"/>
                <a:gd name="T25" fmla="*/ 0 h 51"/>
                <a:gd name="T26" fmla="*/ 1 w 45"/>
                <a:gd name="T27" fmla="*/ 0 h 51"/>
                <a:gd name="T28" fmla="*/ 1 w 45"/>
                <a:gd name="T29" fmla="*/ 0 h 51"/>
                <a:gd name="T30" fmla="*/ 1 w 45"/>
                <a:gd name="T31" fmla="*/ 1 h 51"/>
                <a:gd name="T32" fmla="*/ 1 w 45"/>
                <a:gd name="T33" fmla="*/ 1 h 51"/>
                <a:gd name="T34" fmla="*/ 0 w 45"/>
                <a:gd name="T35" fmla="*/ 1 h 51"/>
                <a:gd name="T36" fmla="*/ 0 w 45"/>
                <a:gd name="T37" fmla="*/ 2 h 51"/>
                <a:gd name="T38" fmla="*/ 1 w 45"/>
                <a:gd name="T39" fmla="*/ 2 h 51"/>
                <a:gd name="T40" fmla="*/ 1 w 45"/>
                <a:gd name="T41" fmla="*/ 2 h 51"/>
                <a:gd name="T42" fmla="*/ 1 w 45"/>
                <a:gd name="T43" fmla="*/ 3 h 51"/>
                <a:gd name="T44" fmla="*/ 2 w 45"/>
                <a:gd name="T45" fmla="*/ 3 h 51"/>
                <a:gd name="T46" fmla="*/ 2 w 45"/>
                <a:gd name="T47" fmla="*/ 3 h 51"/>
                <a:gd name="T48" fmla="*/ 2 w 45"/>
                <a:gd name="T49" fmla="*/ 2 h 51"/>
                <a:gd name="T50" fmla="*/ 2 w 45"/>
                <a:gd name="T51" fmla="*/ 2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1"/>
                <a:gd name="T80" fmla="*/ 45 w 45"/>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1">
                  <a:moveTo>
                    <a:pt x="28" y="45"/>
                  </a:moveTo>
                  <a:lnTo>
                    <a:pt x="32" y="40"/>
                  </a:lnTo>
                  <a:lnTo>
                    <a:pt x="36" y="35"/>
                  </a:lnTo>
                  <a:lnTo>
                    <a:pt x="39" y="30"/>
                  </a:lnTo>
                  <a:lnTo>
                    <a:pt x="41" y="26"/>
                  </a:lnTo>
                  <a:lnTo>
                    <a:pt x="45" y="20"/>
                  </a:lnTo>
                  <a:lnTo>
                    <a:pt x="45" y="14"/>
                  </a:lnTo>
                  <a:lnTo>
                    <a:pt x="44" y="8"/>
                  </a:lnTo>
                  <a:lnTo>
                    <a:pt x="39" y="4"/>
                  </a:lnTo>
                  <a:lnTo>
                    <a:pt x="33" y="0"/>
                  </a:lnTo>
                  <a:lnTo>
                    <a:pt x="28" y="0"/>
                  </a:lnTo>
                  <a:lnTo>
                    <a:pt x="22" y="1"/>
                  </a:lnTo>
                  <a:lnTo>
                    <a:pt x="17" y="6"/>
                  </a:lnTo>
                  <a:lnTo>
                    <a:pt x="13" y="11"/>
                  </a:lnTo>
                  <a:lnTo>
                    <a:pt x="9" y="15"/>
                  </a:lnTo>
                  <a:lnTo>
                    <a:pt x="6" y="21"/>
                  </a:lnTo>
                  <a:lnTo>
                    <a:pt x="2" y="26"/>
                  </a:lnTo>
                  <a:lnTo>
                    <a:pt x="0" y="31"/>
                  </a:lnTo>
                  <a:lnTo>
                    <a:pt x="0" y="37"/>
                  </a:lnTo>
                  <a:lnTo>
                    <a:pt x="1" y="43"/>
                  </a:lnTo>
                  <a:lnTo>
                    <a:pt x="6" y="47"/>
                  </a:lnTo>
                  <a:lnTo>
                    <a:pt x="12" y="51"/>
                  </a:lnTo>
                  <a:lnTo>
                    <a:pt x="17" y="51"/>
                  </a:lnTo>
                  <a:lnTo>
                    <a:pt x="23" y="50"/>
                  </a:lnTo>
                  <a:lnTo>
                    <a:pt x="28" y="45"/>
                  </a:lnTo>
                  <a:close/>
                </a:path>
              </a:pathLst>
            </a:custGeom>
            <a:solidFill>
              <a:schemeClr val="accent1"/>
            </a:solidFill>
            <a:ln w="9525">
              <a:noFill/>
              <a:round/>
              <a:headEnd/>
              <a:tailEnd/>
            </a:ln>
          </p:spPr>
          <p:txBody>
            <a:bodyPr/>
            <a:lstStyle/>
            <a:p>
              <a:endParaRPr lang="de-DE" sz="1350"/>
            </a:p>
          </p:txBody>
        </p:sp>
        <p:sp>
          <p:nvSpPr>
            <p:cNvPr id="10274" name="Freeform 32"/>
            <p:cNvSpPr>
              <a:spLocks/>
            </p:cNvSpPr>
            <p:nvPr/>
          </p:nvSpPr>
          <p:spPr bwMode="auto">
            <a:xfrm>
              <a:off x="784" y="1374"/>
              <a:ext cx="31" cy="29"/>
            </a:xfrm>
            <a:custGeom>
              <a:avLst/>
              <a:gdLst>
                <a:gd name="T0" fmla="*/ 1 w 62"/>
                <a:gd name="T1" fmla="*/ 2 h 58"/>
                <a:gd name="T2" fmla="*/ 1 w 62"/>
                <a:gd name="T3" fmla="*/ 3 h 58"/>
                <a:gd name="T4" fmla="*/ 2 w 62"/>
                <a:gd name="T5" fmla="*/ 3 h 58"/>
                <a:gd name="T6" fmla="*/ 2 w 62"/>
                <a:gd name="T7" fmla="*/ 4 h 58"/>
                <a:gd name="T8" fmla="*/ 3 w 62"/>
                <a:gd name="T9" fmla="*/ 4 h 58"/>
                <a:gd name="T10" fmla="*/ 3 w 62"/>
                <a:gd name="T11" fmla="*/ 4 h 58"/>
                <a:gd name="T12" fmla="*/ 4 w 62"/>
                <a:gd name="T13" fmla="*/ 4 h 58"/>
                <a:gd name="T14" fmla="*/ 4 w 62"/>
                <a:gd name="T15" fmla="*/ 4 h 58"/>
                <a:gd name="T16" fmla="*/ 4 w 62"/>
                <a:gd name="T17" fmla="*/ 4 h 58"/>
                <a:gd name="T18" fmla="*/ 4 w 62"/>
                <a:gd name="T19" fmla="*/ 3 h 58"/>
                <a:gd name="T20" fmla="*/ 4 w 62"/>
                <a:gd name="T21" fmla="*/ 3 h 58"/>
                <a:gd name="T22" fmla="*/ 4 w 62"/>
                <a:gd name="T23" fmla="*/ 3 h 58"/>
                <a:gd name="T24" fmla="*/ 4 w 62"/>
                <a:gd name="T25" fmla="*/ 2 h 58"/>
                <a:gd name="T26" fmla="*/ 3 w 62"/>
                <a:gd name="T27" fmla="*/ 2 h 58"/>
                <a:gd name="T28" fmla="*/ 3 w 62"/>
                <a:gd name="T29" fmla="*/ 2 h 58"/>
                <a:gd name="T30" fmla="*/ 3 w 62"/>
                <a:gd name="T31" fmla="*/ 1 h 58"/>
                <a:gd name="T32" fmla="*/ 2 w 62"/>
                <a:gd name="T33" fmla="*/ 1 h 58"/>
                <a:gd name="T34" fmla="*/ 2 w 62"/>
                <a:gd name="T35" fmla="*/ 1 h 58"/>
                <a:gd name="T36" fmla="*/ 1 w 62"/>
                <a:gd name="T37" fmla="*/ 0 h 58"/>
                <a:gd name="T38" fmla="*/ 1 w 62"/>
                <a:gd name="T39" fmla="*/ 1 h 58"/>
                <a:gd name="T40" fmla="*/ 1 w 62"/>
                <a:gd name="T41" fmla="*/ 1 h 58"/>
                <a:gd name="T42" fmla="*/ 1 w 62"/>
                <a:gd name="T43" fmla="*/ 1 h 58"/>
                <a:gd name="T44" fmla="*/ 0 w 62"/>
                <a:gd name="T45" fmla="*/ 1 h 58"/>
                <a:gd name="T46" fmla="*/ 1 w 62"/>
                <a:gd name="T47" fmla="*/ 2 h 58"/>
                <a:gd name="T48" fmla="*/ 1 w 62"/>
                <a:gd name="T49" fmla="*/ 2 h 58"/>
                <a:gd name="T50" fmla="*/ 1 w 62"/>
                <a:gd name="T51" fmla="*/ 2 h 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58"/>
                <a:gd name="T80" fmla="*/ 62 w 62"/>
                <a:gd name="T81" fmla="*/ 58 h 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58">
                  <a:moveTo>
                    <a:pt x="5" y="27"/>
                  </a:moveTo>
                  <a:lnTo>
                    <a:pt x="13" y="34"/>
                  </a:lnTo>
                  <a:lnTo>
                    <a:pt x="20" y="42"/>
                  </a:lnTo>
                  <a:lnTo>
                    <a:pt x="28" y="49"/>
                  </a:lnTo>
                  <a:lnTo>
                    <a:pt x="37" y="55"/>
                  </a:lnTo>
                  <a:lnTo>
                    <a:pt x="43" y="58"/>
                  </a:lnTo>
                  <a:lnTo>
                    <a:pt x="49" y="58"/>
                  </a:lnTo>
                  <a:lnTo>
                    <a:pt x="54" y="56"/>
                  </a:lnTo>
                  <a:lnTo>
                    <a:pt x="59" y="52"/>
                  </a:lnTo>
                  <a:lnTo>
                    <a:pt x="61" y="46"/>
                  </a:lnTo>
                  <a:lnTo>
                    <a:pt x="62" y="40"/>
                  </a:lnTo>
                  <a:lnTo>
                    <a:pt x="60" y="34"/>
                  </a:lnTo>
                  <a:lnTo>
                    <a:pt x="56" y="30"/>
                  </a:lnTo>
                  <a:lnTo>
                    <a:pt x="47" y="24"/>
                  </a:lnTo>
                  <a:lnTo>
                    <a:pt x="41" y="18"/>
                  </a:lnTo>
                  <a:lnTo>
                    <a:pt x="35" y="11"/>
                  </a:lnTo>
                  <a:lnTo>
                    <a:pt x="28" y="4"/>
                  </a:lnTo>
                  <a:lnTo>
                    <a:pt x="22" y="1"/>
                  </a:lnTo>
                  <a:lnTo>
                    <a:pt x="16" y="0"/>
                  </a:lnTo>
                  <a:lnTo>
                    <a:pt x="9" y="1"/>
                  </a:lnTo>
                  <a:lnTo>
                    <a:pt x="5" y="4"/>
                  </a:lnTo>
                  <a:lnTo>
                    <a:pt x="1" y="10"/>
                  </a:lnTo>
                  <a:lnTo>
                    <a:pt x="0" y="16"/>
                  </a:lnTo>
                  <a:lnTo>
                    <a:pt x="1" y="23"/>
                  </a:lnTo>
                  <a:lnTo>
                    <a:pt x="5" y="27"/>
                  </a:lnTo>
                  <a:close/>
                </a:path>
              </a:pathLst>
            </a:custGeom>
            <a:solidFill>
              <a:schemeClr val="accent1"/>
            </a:solidFill>
            <a:ln w="9525">
              <a:noFill/>
              <a:round/>
              <a:headEnd/>
              <a:tailEnd/>
            </a:ln>
          </p:spPr>
          <p:txBody>
            <a:bodyPr/>
            <a:lstStyle/>
            <a:p>
              <a:endParaRPr lang="de-DE" sz="1350"/>
            </a:p>
          </p:txBody>
        </p:sp>
        <p:sp>
          <p:nvSpPr>
            <p:cNvPr id="10275" name="Freeform 33"/>
            <p:cNvSpPr>
              <a:spLocks/>
            </p:cNvSpPr>
            <p:nvPr/>
          </p:nvSpPr>
          <p:spPr bwMode="auto">
            <a:xfrm>
              <a:off x="846" y="1432"/>
              <a:ext cx="23" cy="27"/>
            </a:xfrm>
            <a:custGeom>
              <a:avLst/>
              <a:gdLst>
                <a:gd name="T0" fmla="*/ 2 w 45"/>
                <a:gd name="T1" fmla="*/ 3 h 54"/>
                <a:gd name="T2" fmla="*/ 3 w 45"/>
                <a:gd name="T3" fmla="*/ 3 h 54"/>
                <a:gd name="T4" fmla="*/ 3 w 45"/>
                <a:gd name="T5" fmla="*/ 3 h 54"/>
                <a:gd name="T6" fmla="*/ 3 w 45"/>
                <a:gd name="T7" fmla="*/ 2 h 54"/>
                <a:gd name="T8" fmla="*/ 3 w 45"/>
                <a:gd name="T9" fmla="*/ 2 h 54"/>
                <a:gd name="T10" fmla="*/ 3 w 45"/>
                <a:gd name="T11" fmla="*/ 1 h 54"/>
                <a:gd name="T12" fmla="*/ 3 w 45"/>
                <a:gd name="T13" fmla="*/ 1 h 54"/>
                <a:gd name="T14" fmla="*/ 3 w 45"/>
                <a:gd name="T15" fmla="*/ 1 h 54"/>
                <a:gd name="T16" fmla="*/ 3 w 45"/>
                <a:gd name="T17" fmla="*/ 1 h 54"/>
                <a:gd name="T18" fmla="*/ 2 w 45"/>
                <a:gd name="T19" fmla="*/ 0 h 54"/>
                <a:gd name="T20" fmla="*/ 2 w 45"/>
                <a:gd name="T21" fmla="*/ 1 h 54"/>
                <a:gd name="T22" fmla="*/ 2 w 45"/>
                <a:gd name="T23" fmla="*/ 1 h 54"/>
                <a:gd name="T24" fmla="*/ 1 w 45"/>
                <a:gd name="T25" fmla="*/ 1 h 54"/>
                <a:gd name="T26" fmla="*/ 1 w 45"/>
                <a:gd name="T27" fmla="*/ 1 h 54"/>
                <a:gd name="T28" fmla="*/ 1 w 45"/>
                <a:gd name="T29" fmla="*/ 2 h 54"/>
                <a:gd name="T30" fmla="*/ 1 w 45"/>
                <a:gd name="T31" fmla="*/ 2 h 54"/>
                <a:gd name="T32" fmla="*/ 1 w 45"/>
                <a:gd name="T33" fmla="*/ 2 h 54"/>
                <a:gd name="T34" fmla="*/ 0 w 45"/>
                <a:gd name="T35" fmla="*/ 3 h 54"/>
                <a:gd name="T36" fmla="*/ 0 w 45"/>
                <a:gd name="T37" fmla="*/ 3 h 54"/>
                <a:gd name="T38" fmla="*/ 1 w 45"/>
                <a:gd name="T39" fmla="*/ 3 h 54"/>
                <a:gd name="T40" fmla="*/ 1 w 45"/>
                <a:gd name="T41" fmla="*/ 4 h 54"/>
                <a:gd name="T42" fmla="*/ 1 w 45"/>
                <a:gd name="T43" fmla="*/ 4 h 54"/>
                <a:gd name="T44" fmla="*/ 2 w 45"/>
                <a:gd name="T45" fmla="*/ 4 h 54"/>
                <a:gd name="T46" fmla="*/ 2 w 45"/>
                <a:gd name="T47" fmla="*/ 4 h 54"/>
                <a:gd name="T48" fmla="*/ 2 w 45"/>
                <a:gd name="T49" fmla="*/ 3 h 54"/>
                <a:gd name="T50" fmla="*/ 2 w 45"/>
                <a:gd name="T51" fmla="*/ 3 h 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4"/>
                <a:gd name="T80" fmla="*/ 45 w 45"/>
                <a:gd name="T81" fmla="*/ 54 h 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4">
                  <a:moveTo>
                    <a:pt x="28" y="48"/>
                  </a:moveTo>
                  <a:lnTo>
                    <a:pt x="34" y="43"/>
                  </a:lnTo>
                  <a:lnTo>
                    <a:pt x="39" y="37"/>
                  </a:lnTo>
                  <a:lnTo>
                    <a:pt x="41" y="30"/>
                  </a:lnTo>
                  <a:lnTo>
                    <a:pt x="43" y="22"/>
                  </a:lnTo>
                  <a:lnTo>
                    <a:pt x="45" y="16"/>
                  </a:lnTo>
                  <a:lnTo>
                    <a:pt x="43" y="9"/>
                  </a:lnTo>
                  <a:lnTo>
                    <a:pt x="41" y="5"/>
                  </a:lnTo>
                  <a:lnTo>
                    <a:pt x="37" y="1"/>
                  </a:lnTo>
                  <a:lnTo>
                    <a:pt x="31" y="0"/>
                  </a:lnTo>
                  <a:lnTo>
                    <a:pt x="24" y="1"/>
                  </a:lnTo>
                  <a:lnTo>
                    <a:pt x="18" y="5"/>
                  </a:lnTo>
                  <a:lnTo>
                    <a:pt x="15" y="9"/>
                  </a:lnTo>
                  <a:lnTo>
                    <a:pt x="12" y="14"/>
                  </a:lnTo>
                  <a:lnTo>
                    <a:pt x="10" y="20"/>
                  </a:lnTo>
                  <a:lnTo>
                    <a:pt x="7" y="24"/>
                  </a:lnTo>
                  <a:lnTo>
                    <a:pt x="3" y="29"/>
                  </a:lnTo>
                  <a:lnTo>
                    <a:pt x="0" y="35"/>
                  </a:lnTo>
                  <a:lnTo>
                    <a:pt x="0" y="40"/>
                  </a:lnTo>
                  <a:lnTo>
                    <a:pt x="2" y="46"/>
                  </a:lnTo>
                  <a:lnTo>
                    <a:pt x="7" y="51"/>
                  </a:lnTo>
                  <a:lnTo>
                    <a:pt x="12" y="54"/>
                  </a:lnTo>
                  <a:lnTo>
                    <a:pt x="18" y="54"/>
                  </a:lnTo>
                  <a:lnTo>
                    <a:pt x="24" y="53"/>
                  </a:lnTo>
                  <a:lnTo>
                    <a:pt x="28" y="48"/>
                  </a:lnTo>
                  <a:close/>
                </a:path>
              </a:pathLst>
            </a:custGeom>
            <a:solidFill>
              <a:schemeClr val="accent1"/>
            </a:solidFill>
            <a:ln w="9525">
              <a:noFill/>
              <a:round/>
              <a:headEnd/>
              <a:tailEnd/>
            </a:ln>
          </p:spPr>
          <p:txBody>
            <a:bodyPr/>
            <a:lstStyle/>
            <a:p>
              <a:endParaRPr lang="de-DE" sz="1350"/>
            </a:p>
          </p:txBody>
        </p:sp>
        <p:sp>
          <p:nvSpPr>
            <p:cNvPr id="10276" name="Freeform 34"/>
            <p:cNvSpPr>
              <a:spLocks/>
            </p:cNvSpPr>
            <p:nvPr/>
          </p:nvSpPr>
          <p:spPr bwMode="auto">
            <a:xfrm>
              <a:off x="747" y="1422"/>
              <a:ext cx="19" cy="30"/>
            </a:xfrm>
            <a:custGeom>
              <a:avLst/>
              <a:gdLst>
                <a:gd name="T0" fmla="*/ 0 w 40"/>
                <a:gd name="T1" fmla="*/ 1 h 61"/>
                <a:gd name="T2" fmla="*/ 0 w 40"/>
                <a:gd name="T3" fmla="*/ 1 h 61"/>
                <a:gd name="T4" fmla="*/ 0 w 40"/>
                <a:gd name="T5" fmla="*/ 2 h 61"/>
                <a:gd name="T6" fmla="*/ 0 w 40"/>
                <a:gd name="T7" fmla="*/ 2 h 61"/>
                <a:gd name="T8" fmla="*/ 0 w 40"/>
                <a:gd name="T9" fmla="*/ 3 h 61"/>
                <a:gd name="T10" fmla="*/ 0 w 40"/>
                <a:gd name="T11" fmla="*/ 3 h 61"/>
                <a:gd name="T12" fmla="*/ 0 w 40"/>
                <a:gd name="T13" fmla="*/ 3 h 61"/>
                <a:gd name="T14" fmla="*/ 1 w 40"/>
                <a:gd name="T15" fmla="*/ 3 h 61"/>
                <a:gd name="T16" fmla="*/ 1 w 40"/>
                <a:gd name="T17" fmla="*/ 3 h 61"/>
                <a:gd name="T18" fmla="*/ 2 w 40"/>
                <a:gd name="T19" fmla="*/ 3 h 61"/>
                <a:gd name="T20" fmla="*/ 2 w 40"/>
                <a:gd name="T21" fmla="*/ 3 h 61"/>
                <a:gd name="T22" fmla="*/ 2 w 40"/>
                <a:gd name="T23" fmla="*/ 3 h 61"/>
                <a:gd name="T24" fmla="*/ 2 w 40"/>
                <a:gd name="T25" fmla="*/ 2 h 61"/>
                <a:gd name="T26" fmla="*/ 2 w 40"/>
                <a:gd name="T27" fmla="*/ 2 h 61"/>
                <a:gd name="T28" fmla="*/ 2 w 40"/>
                <a:gd name="T29" fmla="*/ 1 h 61"/>
                <a:gd name="T30" fmla="*/ 2 w 40"/>
                <a:gd name="T31" fmla="*/ 1 h 61"/>
                <a:gd name="T32" fmla="*/ 1 w 40"/>
                <a:gd name="T33" fmla="*/ 0 h 61"/>
                <a:gd name="T34" fmla="*/ 1 w 40"/>
                <a:gd name="T35" fmla="*/ 0 h 61"/>
                <a:gd name="T36" fmla="*/ 1 w 40"/>
                <a:gd name="T37" fmla="*/ 0 h 61"/>
                <a:gd name="T38" fmla="*/ 1 w 40"/>
                <a:gd name="T39" fmla="*/ 0 h 61"/>
                <a:gd name="T40" fmla="*/ 0 w 40"/>
                <a:gd name="T41" fmla="*/ 0 h 61"/>
                <a:gd name="T42" fmla="*/ 0 w 40"/>
                <a:gd name="T43" fmla="*/ 0 h 61"/>
                <a:gd name="T44" fmla="*/ 0 w 40"/>
                <a:gd name="T45" fmla="*/ 0 h 61"/>
                <a:gd name="T46" fmla="*/ 0 w 40"/>
                <a:gd name="T47" fmla="*/ 1 h 61"/>
                <a:gd name="T48" fmla="*/ 0 w 40"/>
                <a:gd name="T49" fmla="*/ 1 h 61"/>
                <a:gd name="T50" fmla="*/ 0 w 40"/>
                <a:gd name="T51" fmla="*/ 1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61"/>
                <a:gd name="T80" fmla="*/ 40 w 40"/>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61">
                  <a:moveTo>
                    <a:pt x="2" y="23"/>
                  </a:moveTo>
                  <a:lnTo>
                    <a:pt x="4" y="29"/>
                  </a:lnTo>
                  <a:lnTo>
                    <a:pt x="5" y="36"/>
                  </a:lnTo>
                  <a:lnTo>
                    <a:pt x="7" y="43"/>
                  </a:lnTo>
                  <a:lnTo>
                    <a:pt x="8" y="49"/>
                  </a:lnTo>
                  <a:lnTo>
                    <a:pt x="11" y="54"/>
                  </a:lnTo>
                  <a:lnTo>
                    <a:pt x="15" y="59"/>
                  </a:lnTo>
                  <a:lnTo>
                    <a:pt x="21" y="61"/>
                  </a:lnTo>
                  <a:lnTo>
                    <a:pt x="27" y="61"/>
                  </a:lnTo>
                  <a:lnTo>
                    <a:pt x="33" y="59"/>
                  </a:lnTo>
                  <a:lnTo>
                    <a:pt x="37" y="54"/>
                  </a:lnTo>
                  <a:lnTo>
                    <a:pt x="40" y="49"/>
                  </a:lnTo>
                  <a:lnTo>
                    <a:pt x="40" y="43"/>
                  </a:lnTo>
                  <a:lnTo>
                    <a:pt x="37" y="35"/>
                  </a:lnTo>
                  <a:lnTo>
                    <a:pt x="36" y="27"/>
                  </a:lnTo>
                  <a:lnTo>
                    <a:pt x="34" y="19"/>
                  </a:lnTo>
                  <a:lnTo>
                    <a:pt x="31" y="11"/>
                  </a:lnTo>
                  <a:lnTo>
                    <a:pt x="28" y="5"/>
                  </a:lnTo>
                  <a:lnTo>
                    <a:pt x="22" y="1"/>
                  </a:lnTo>
                  <a:lnTo>
                    <a:pt x="17" y="0"/>
                  </a:lnTo>
                  <a:lnTo>
                    <a:pt x="10" y="3"/>
                  </a:lnTo>
                  <a:lnTo>
                    <a:pt x="5" y="6"/>
                  </a:lnTo>
                  <a:lnTo>
                    <a:pt x="2" y="11"/>
                  </a:lnTo>
                  <a:lnTo>
                    <a:pt x="0" y="18"/>
                  </a:lnTo>
                  <a:lnTo>
                    <a:pt x="2" y="23"/>
                  </a:lnTo>
                  <a:close/>
                </a:path>
              </a:pathLst>
            </a:custGeom>
            <a:solidFill>
              <a:schemeClr val="accent1"/>
            </a:solidFill>
            <a:ln w="9525">
              <a:noFill/>
              <a:round/>
              <a:headEnd/>
              <a:tailEnd/>
            </a:ln>
          </p:spPr>
          <p:txBody>
            <a:bodyPr/>
            <a:lstStyle/>
            <a:p>
              <a:endParaRPr lang="de-DE" sz="1350"/>
            </a:p>
          </p:txBody>
        </p:sp>
        <p:sp>
          <p:nvSpPr>
            <p:cNvPr id="10277" name="Freeform 35"/>
            <p:cNvSpPr>
              <a:spLocks/>
            </p:cNvSpPr>
            <p:nvPr/>
          </p:nvSpPr>
          <p:spPr bwMode="auto">
            <a:xfrm>
              <a:off x="864" y="1362"/>
              <a:ext cx="22" cy="25"/>
            </a:xfrm>
            <a:custGeom>
              <a:avLst/>
              <a:gdLst>
                <a:gd name="T0" fmla="*/ 2 w 44"/>
                <a:gd name="T1" fmla="*/ 2 h 51"/>
                <a:gd name="T2" fmla="*/ 2 w 44"/>
                <a:gd name="T3" fmla="*/ 2 h 51"/>
                <a:gd name="T4" fmla="*/ 3 w 44"/>
                <a:gd name="T5" fmla="*/ 2 h 51"/>
                <a:gd name="T6" fmla="*/ 3 w 44"/>
                <a:gd name="T7" fmla="*/ 1 h 51"/>
                <a:gd name="T8" fmla="*/ 3 w 44"/>
                <a:gd name="T9" fmla="*/ 1 h 51"/>
                <a:gd name="T10" fmla="*/ 3 w 44"/>
                <a:gd name="T11" fmla="*/ 1 h 51"/>
                <a:gd name="T12" fmla="*/ 3 w 44"/>
                <a:gd name="T13" fmla="*/ 0 h 51"/>
                <a:gd name="T14" fmla="*/ 3 w 44"/>
                <a:gd name="T15" fmla="*/ 0 h 51"/>
                <a:gd name="T16" fmla="*/ 3 w 44"/>
                <a:gd name="T17" fmla="*/ 0 h 51"/>
                <a:gd name="T18" fmla="*/ 3 w 44"/>
                <a:gd name="T19" fmla="*/ 0 h 51"/>
                <a:gd name="T20" fmla="*/ 2 w 44"/>
                <a:gd name="T21" fmla="*/ 0 h 51"/>
                <a:gd name="T22" fmla="*/ 2 w 44"/>
                <a:gd name="T23" fmla="*/ 0 h 51"/>
                <a:gd name="T24" fmla="*/ 2 w 44"/>
                <a:gd name="T25" fmla="*/ 0 h 51"/>
                <a:gd name="T26" fmla="*/ 1 w 44"/>
                <a:gd name="T27" fmla="*/ 0 h 51"/>
                <a:gd name="T28" fmla="*/ 1 w 44"/>
                <a:gd name="T29" fmla="*/ 0 h 51"/>
                <a:gd name="T30" fmla="*/ 1 w 44"/>
                <a:gd name="T31" fmla="*/ 1 h 51"/>
                <a:gd name="T32" fmla="*/ 1 w 44"/>
                <a:gd name="T33" fmla="*/ 1 h 51"/>
                <a:gd name="T34" fmla="*/ 0 w 44"/>
                <a:gd name="T35" fmla="*/ 2 h 51"/>
                <a:gd name="T36" fmla="*/ 0 w 44"/>
                <a:gd name="T37" fmla="*/ 2 h 51"/>
                <a:gd name="T38" fmla="*/ 1 w 44"/>
                <a:gd name="T39" fmla="*/ 2 h 51"/>
                <a:gd name="T40" fmla="*/ 1 w 44"/>
                <a:gd name="T41" fmla="*/ 3 h 51"/>
                <a:gd name="T42" fmla="*/ 1 w 44"/>
                <a:gd name="T43" fmla="*/ 3 h 51"/>
                <a:gd name="T44" fmla="*/ 2 w 44"/>
                <a:gd name="T45" fmla="*/ 3 h 51"/>
                <a:gd name="T46" fmla="*/ 2 w 44"/>
                <a:gd name="T47" fmla="*/ 3 h 51"/>
                <a:gd name="T48" fmla="*/ 2 w 44"/>
                <a:gd name="T49" fmla="*/ 2 h 51"/>
                <a:gd name="T50" fmla="*/ 2 w 44"/>
                <a:gd name="T51" fmla="*/ 2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
                <a:gd name="T79" fmla="*/ 0 h 51"/>
                <a:gd name="T80" fmla="*/ 44 w 44"/>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 h="51">
                  <a:moveTo>
                    <a:pt x="28" y="45"/>
                  </a:moveTo>
                  <a:lnTo>
                    <a:pt x="31" y="41"/>
                  </a:lnTo>
                  <a:lnTo>
                    <a:pt x="35" y="35"/>
                  </a:lnTo>
                  <a:lnTo>
                    <a:pt x="38" y="30"/>
                  </a:lnTo>
                  <a:lnTo>
                    <a:pt x="42" y="26"/>
                  </a:lnTo>
                  <a:lnTo>
                    <a:pt x="44" y="21"/>
                  </a:lnTo>
                  <a:lnTo>
                    <a:pt x="44" y="14"/>
                  </a:lnTo>
                  <a:lnTo>
                    <a:pt x="43" y="9"/>
                  </a:lnTo>
                  <a:lnTo>
                    <a:pt x="38" y="4"/>
                  </a:lnTo>
                  <a:lnTo>
                    <a:pt x="33" y="0"/>
                  </a:lnTo>
                  <a:lnTo>
                    <a:pt x="27" y="0"/>
                  </a:lnTo>
                  <a:lnTo>
                    <a:pt x="21" y="2"/>
                  </a:lnTo>
                  <a:lnTo>
                    <a:pt x="17" y="6"/>
                  </a:lnTo>
                  <a:lnTo>
                    <a:pt x="13" y="11"/>
                  </a:lnTo>
                  <a:lnTo>
                    <a:pt x="10" y="15"/>
                  </a:lnTo>
                  <a:lnTo>
                    <a:pt x="6" y="21"/>
                  </a:lnTo>
                  <a:lnTo>
                    <a:pt x="4" y="26"/>
                  </a:lnTo>
                  <a:lnTo>
                    <a:pt x="0" y="32"/>
                  </a:lnTo>
                  <a:lnTo>
                    <a:pt x="0" y="37"/>
                  </a:lnTo>
                  <a:lnTo>
                    <a:pt x="2" y="43"/>
                  </a:lnTo>
                  <a:lnTo>
                    <a:pt x="6" y="48"/>
                  </a:lnTo>
                  <a:lnTo>
                    <a:pt x="11" y="51"/>
                  </a:lnTo>
                  <a:lnTo>
                    <a:pt x="18" y="51"/>
                  </a:lnTo>
                  <a:lnTo>
                    <a:pt x="23" y="50"/>
                  </a:lnTo>
                  <a:lnTo>
                    <a:pt x="28" y="45"/>
                  </a:lnTo>
                  <a:close/>
                </a:path>
              </a:pathLst>
            </a:custGeom>
            <a:solidFill>
              <a:schemeClr val="accent1"/>
            </a:solidFill>
            <a:ln w="9525">
              <a:noFill/>
              <a:round/>
              <a:headEnd/>
              <a:tailEnd/>
            </a:ln>
          </p:spPr>
          <p:txBody>
            <a:bodyPr/>
            <a:lstStyle/>
            <a:p>
              <a:endParaRPr lang="de-DE" sz="1350"/>
            </a:p>
          </p:txBody>
        </p:sp>
        <p:sp>
          <p:nvSpPr>
            <p:cNvPr id="10278" name="Freeform 36"/>
            <p:cNvSpPr>
              <a:spLocks/>
            </p:cNvSpPr>
            <p:nvPr/>
          </p:nvSpPr>
          <p:spPr bwMode="auto">
            <a:xfrm>
              <a:off x="981" y="1325"/>
              <a:ext cx="31" cy="30"/>
            </a:xfrm>
            <a:custGeom>
              <a:avLst/>
              <a:gdLst>
                <a:gd name="T0" fmla="*/ 1 w 62"/>
                <a:gd name="T1" fmla="*/ 2 h 60"/>
                <a:gd name="T2" fmla="*/ 1 w 62"/>
                <a:gd name="T3" fmla="*/ 3 h 60"/>
                <a:gd name="T4" fmla="*/ 2 w 62"/>
                <a:gd name="T5" fmla="*/ 3 h 60"/>
                <a:gd name="T6" fmla="*/ 2 w 62"/>
                <a:gd name="T7" fmla="*/ 4 h 60"/>
                <a:gd name="T8" fmla="*/ 3 w 62"/>
                <a:gd name="T9" fmla="*/ 4 h 60"/>
                <a:gd name="T10" fmla="*/ 3 w 62"/>
                <a:gd name="T11" fmla="*/ 4 h 60"/>
                <a:gd name="T12" fmla="*/ 4 w 62"/>
                <a:gd name="T13" fmla="*/ 4 h 60"/>
                <a:gd name="T14" fmla="*/ 4 w 62"/>
                <a:gd name="T15" fmla="*/ 4 h 60"/>
                <a:gd name="T16" fmla="*/ 4 w 62"/>
                <a:gd name="T17" fmla="*/ 4 h 60"/>
                <a:gd name="T18" fmla="*/ 4 w 62"/>
                <a:gd name="T19" fmla="*/ 3 h 60"/>
                <a:gd name="T20" fmla="*/ 4 w 62"/>
                <a:gd name="T21" fmla="*/ 3 h 60"/>
                <a:gd name="T22" fmla="*/ 4 w 62"/>
                <a:gd name="T23" fmla="*/ 3 h 60"/>
                <a:gd name="T24" fmla="*/ 4 w 62"/>
                <a:gd name="T25" fmla="*/ 2 h 60"/>
                <a:gd name="T26" fmla="*/ 3 w 62"/>
                <a:gd name="T27" fmla="*/ 2 h 60"/>
                <a:gd name="T28" fmla="*/ 3 w 62"/>
                <a:gd name="T29" fmla="*/ 2 h 60"/>
                <a:gd name="T30" fmla="*/ 3 w 62"/>
                <a:gd name="T31" fmla="*/ 1 h 60"/>
                <a:gd name="T32" fmla="*/ 2 w 62"/>
                <a:gd name="T33" fmla="*/ 1 h 60"/>
                <a:gd name="T34" fmla="*/ 2 w 62"/>
                <a:gd name="T35" fmla="*/ 1 h 60"/>
                <a:gd name="T36" fmla="*/ 1 w 62"/>
                <a:gd name="T37" fmla="*/ 0 h 60"/>
                <a:gd name="T38" fmla="*/ 1 w 62"/>
                <a:gd name="T39" fmla="*/ 1 h 60"/>
                <a:gd name="T40" fmla="*/ 1 w 62"/>
                <a:gd name="T41" fmla="*/ 1 h 60"/>
                <a:gd name="T42" fmla="*/ 1 w 62"/>
                <a:gd name="T43" fmla="*/ 1 h 60"/>
                <a:gd name="T44" fmla="*/ 0 w 62"/>
                <a:gd name="T45" fmla="*/ 2 h 60"/>
                <a:gd name="T46" fmla="*/ 1 w 62"/>
                <a:gd name="T47" fmla="*/ 2 h 60"/>
                <a:gd name="T48" fmla="*/ 1 w 62"/>
                <a:gd name="T49" fmla="*/ 2 h 60"/>
                <a:gd name="T50" fmla="*/ 1 w 62"/>
                <a:gd name="T51" fmla="*/ 2 h 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60"/>
                <a:gd name="T80" fmla="*/ 62 w 62"/>
                <a:gd name="T81" fmla="*/ 60 h 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60">
                  <a:moveTo>
                    <a:pt x="5" y="29"/>
                  </a:moveTo>
                  <a:lnTo>
                    <a:pt x="13" y="36"/>
                  </a:lnTo>
                  <a:lnTo>
                    <a:pt x="21" y="44"/>
                  </a:lnTo>
                  <a:lnTo>
                    <a:pt x="28" y="51"/>
                  </a:lnTo>
                  <a:lnTo>
                    <a:pt x="37" y="56"/>
                  </a:lnTo>
                  <a:lnTo>
                    <a:pt x="43" y="59"/>
                  </a:lnTo>
                  <a:lnTo>
                    <a:pt x="50" y="60"/>
                  </a:lnTo>
                  <a:lnTo>
                    <a:pt x="55" y="57"/>
                  </a:lnTo>
                  <a:lnTo>
                    <a:pt x="60" y="53"/>
                  </a:lnTo>
                  <a:lnTo>
                    <a:pt x="62" y="47"/>
                  </a:lnTo>
                  <a:lnTo>
                    <a:pt x="62" y="41"/>
                  </a:lnTo>
                  <a:lnTo>
                    <a:pt x="60" y="36"/>
                  </a:lnTo>
                  <a:lnTo>
                    <a:pt x="55" y="31"/>
                  </a:lnTo>
                  <a:lnTo>
                    <a:pt x="48" y="25"/>
                  </a:lnTo>
                  <a:lnTo>
                    <a:pt x="42" y="18"/>
                  </a:lnTo>
                  <a:lnTo>
                    <a:pt x="35" y="13"/>
                  </a:lnTo>
                  <a:lnTo>
                    <a:pt x="28" y="6"/>
                  </a:lnTo>
                  <a:lnTo>
                    <a:pt x="23" y="2"/>
                  </a:lnTo>
                  <a:lnTo>
                    <a:pt x="16" y="0"/>
                  </a:lnTo>
                  <a:lnTo>
                    <a:pt x="10" y="2"/>
                  </a:lnTo>
                  <a:lnTo>
                    <a:pt x="5" y="6"/>
                  </a:lnTo>
                  <a:lnTo>
                    <a:pt x="1" y="10"/>
                  </a:lnTo>
                  <a:lnTo>
                    <a:pt x="0" y="17"/>
                  </a:lnTo>
                  <a:lnTo>
                    <a:pt x="1" y="23"/>
                  </a:lnTo>
                  <a:lnTo>
                    <a:pt x="5" y="29"/>
                  </a:lnTo>
                  <a:close/>
                </a:path>
              </a:pathLst>
            </a:custGeom>
            <a:solidFill>
              <a:schemeClr val="accent1"/>
            </a:solidFill>
            <a:ln w="9525">
              <a:noFill/>
              <a:round/>
              <a:headEnd/>
              <a:tailEnd/>
            </a:ln>
          </p:spPr>
          <p:txBody>
            <a:bodyPr/>
            <a:lstStyle/>
            <a:p>
              <a:endParaRPr lang="de-DE" sz="1350"/>
            </a:p>
          </p:txBody>
        </p:sp>
        <p:sp>
          <p:nvSpPr>
            <p:cNvPr id="10279" name="Freeform 37"/>
            <p:cNvSpPr>
              <a:spLocks/>
            </p:cNvSpPr>
            <p:nvPr/>
          </p:nvSpPr>
          <p:spPr bwMode="auto">
            <a:xfrm>
              <a:off x="1140" y="1386"/>
              <a:ext cx="31" cy="30"/>
            </a:xfrm>
            <a:custGeom>
              <a:avLst/>
              <a:gdLst>
                <a:gd name="T0" fmla="*/ 1 w 62"/>
                <a:gd name="T1" fmla="*/ 2 h 60"/>
                <a:gd name="T2" fmla="*/ 1 w 62"/>
                <a:gd name="T3" fmla="*/ 3 h 60"/>
                <a:gd name="T4" fmla="*/ 2 w 62"/>
                <a:gd name="T5" fmla="*/ 3 h 60"/>
                <a:gd name="T6" fmla="*/ 2 w 62"/>
                <a:gd name="T7" fmla="*/ 4 h 60"/>
                <a:gd name="T8" fmla="*/ 3 w 62"/>
                <a:gd name="T9" fmla="*/ 4 h 60"/>
                <a:gd name="T10" fmla="*/ 3 w 62"/>
                <a:gd name="T11" fmla="*/ 4 h 60"/>
                <a:gd name="T12" fmla="*/ 3 w 62"/>
                <a:gd name="T13" fmla="*/ 4 h 60"/>
                <a:gd name="T14" fmla="*/ 4 w 62"/>
                <a:gd name="T15" fmla="*/ 4 h 60"/>
                <a:gd name="T16" fmla="*/ 4 w 62"/>
                <a:gd name="T17" fmla="*/ 4 h 60"/>
                <a:gd name="T18" fmla="*/ 4 w 62"/>
                <a:gd name="T19" fmla="*/ 3 h 60"/>
                <a:gd name="T20" fmla="*/ 4 w 62"/>
                <a:gd name="T21" fmla="*/ 3 h 60"/>
                <a:gd name="T22" fmla="*/ 4 w 62"/>
                <a:gd name="T23" fmla="*/ 3 h 60"/>
                <a:gd name="T24" fmla="*/ 4 w 62"/>
                <a:gd name="T25" fmla="*/ 2 h 60"/>
                <a:gd name="T26" fmla="*/ 3 w 62"/>
                <a:gd name="T27" fmla="*/ 2 h 60"/>
                <a:gd name="T28" fmla="*/ 3 w 62"/>
                <a:gd name="T29" fmla="*/ 2 h 60"/>
                <a:gd name="T30" fmla="*/ 3 w 62"/>
                <a:gd name="T31" fmla="*/ 1 h 60"/>
                <a:gd name="T32" fmla="*/ 2 w 62"/>
                <a:gd name="T33" fmla="*/ 1 h 60"/>
                <a:gd name="T34" fmla="*/ 2 w 62"/>
                <a:gd name="T35" fmla="*/ 1 h 60"/>
                <a:gd name="T36" fmla="*/ 1 w 62"/>
                <a:gd name="T37" fmla="*/ 0 h 60"/>
                <a:gd name="T38" fmla="*/ 1 w 62"/>
                <a:gd name="T39" fmla="*/ 1 h 60"/>
                <a:gd name="T40" fmla="*/ 1 w 62"/>
                <a:gd name="T41" fmla="*/ 1 h 60"/>
                <a:gd name="T42" fmla="*/ 1 w 62"/>
                <a:gd name="T43" fmla="*/ 1 h 60"/>
                <a:gd name="T44" fmla="*/ 0 w 62"/>
                <a:gd name="T45" fmla="*/ 2 h 60"/>
                <a:gd name="T46" fmla="*/ 1 w 62"/>
                <a:gd name="T47" fmla="*/ 2 h 60"/>
                <a:gd name="T48" fmla="*/ 1 w 62"/>
                <a:gd name="T49" fmla="*/ 2 h 60"/>
                <a:gd name="T50" fmla="*/ 1 w 62"/>
                <a:gd name="T51" fmla="*/ 2 h 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60"/>
                <a:gd name="T80" fmla="*/ 62 w 62"/>
                <a:gd name="T81" fmla="*/ 60 h 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60">
                  <a:moveTo>
                    <a:pt x="5" y="29"/>
                  </a:moveTo>
                  <a:lnTo>
                    <a:pt x="13" y="36"/>
                  </a:lnTo>
                  <a:lnTo>
                    <a:pt x="20" y="44"/>
                  </a:lnTo>
                  <a:lnTo>
                    <a:pt x="28" y="51"/>
                  </a:lnTo>
                  <a:lnTo>
                    <a:pt x="37" y="56"/>
                  </a:lnTo>
                  <a:lnTo>
                    <a:pt x="43" y="59"/>
                  </a:lnTo>
                  <a:lnTo>
                    <a:pt x="48" y="60"/>
                  </a:lnTo>
                  <a:lnTo>
                    <a:pt x="54" y="57"/>
                  </a:lnTo>
                  <a:lnTo>
                    <a:pt x="59" y="53"/>
                  </a:lnTo>
                  <a:lnTo>
                    <a:pt x="61" y="47"/>
                  </a:lnTo>
                  <a:lnTo>
                    <a:pt x="62" y="41"/>
                  </a:lnTo>
                  <a:lnTo>
                    <a:pt x="60" y="36"/>
                  </a:lnTo>
                  <a:lnTo>
                    <a:pt x="55" y="31"/>
                  </a:lnTo>
                  <a:lnTo>
                    <a:pt x="47" y="25"/>
                  </a:lnTo>
                  <a:lnTo>
                    <a:pt x="40" y="18"/>
                  </a:lnTo>
                  <a:lnTo>
                    <a:pt x="35" y="13"/>
                  </a:lnTo>
                  <a:lnTo>
                    <a:pt x="28" y="6"/>
                  </a:lnTo>
                  <a:lnTo>
                    <a:pt x="22" y="2"/>
                  </a:lnTo>
                  <a:lnTo>
                    <a:pt x="16" y="0"/>
                  </a:lnTo>
                  <a:lnTo>
                    <a:pt x="9" y="2"/>
                  </a:lnTo>
                  <a:lnTo>
                    <a:pt x="5" y="6"/>
                  </a:lnTo>
                  <a:lnTo>
                    <a:pt x="1" y="10"/>
                  </a:lnTo>
                  <a:lnTo>
                    <a:pt x="0" y="17"/>
                  </a:lnTo>
                  <a:lnTo>
                    <a:pt x="1" y="23"/>
                  </a:lnTo>
                  <a:lnTo>
                    <a:pt x="5" y="29"/>
                  </a:lnTo>
                  <a:close/>
                </a:path>
              </a:pathLst>
            </a:custGeom>
            <a:solidFill>
              <a:schemeClr val="accent1"/>
            </a:solidFill>
            <a:ln w="9525">
              <a:noFill/>
              <a:round/>
              <a:headEnd/>
              <a:tailEnd/>
            </a:ln>
          </p:spPr>
          <p:txBody>
            <a:bodyPr/>
            <a:lstStyle/>
            <a:p>
              <a:endParaRPr lang="de-DE" sz="1350"/>
            </a:p>
          </p:txBody>
        </p:sp>
        <p:sp>
          <p:nvSpPr>
            <p:cNvPr id="10280" name="Freeform 38"/>
            <p:cNvSpPr>
              <a:spLocks/>
            </p:cNvSpPr>
            <p:nvPr/>
          </p:nvSpPr>
          <p:spPr bwMode="auto">
            <a:xfrm>
              <a:off x="1043" y="1384"/>
              <a:ext cx="23" cy="27"/>
            </a:xfrm>
            <a:custGeom>
              <a:avLst/>
              <a:gdLst>
                <a:gd name="T0" fmla="*/ 2 w 45"/>
                <a:gd name="T1" fmla="*/ 3 h 56"/>
                <a:gd name="T2" fmla="*/ 3 w 45"/>
                <a:gd name="T3" fmla="*/ 2 h 56"/>
                <a:gd name="T4" fmla="*/ 3 w 45"/>
                <a:gd name="T5" fmla="*/ 2 h 56"/>
                <a:gd name="T6" fmla="*/ 3 w 45"/>
                <a:gd name="T7" fmla="*/ 1 h 56"/>
                <a:gd name="T8" fmla="*/ 3 w 45"/>
                <a:gd name="T9" fmla="*/ 1 h 56"/>
                <a:gd name="T10" fmla="*/ 3 w 45"/>
                <a:gd name="T11" fmla="*/ 1 h 56"/>
                <a:gd name="T12" fmla="*/ 3 w 45"/>
                <a:gd name="T13" fmla="*/ 0 h 56"/>
                <a:gd name="T14" fmla="*/ 3 w 45"/>
                <a:gd name="T15" fmla="*/ 0 h 56"/>
                <a:gd name="T16" fmla="*/ 3 w 45"/>
                <a:gd name="T17" fmla="*/ 0 h 56"/>
                <a:gd name="T18" fmla="*/ 2 w 45"/>
                <a:gd name="T19" fmla="*/ 0 h 56"/>
                <a:gd name="T20" fmla="*/ 2 w 45"/>
                <a:gd name="T21" fmla="*/ 0 h 56"/>
                <a:gd name="T22" fmla="*/ 2 w 45"/>
                <a:gd name="T23" fmla="*/ 0 h 56"/>
                <a:gd name="T24" fmla="*/ 1 w 45"/>
                <a:gd name="T25" fmla="*/ 0 h 56"/>
                <a:gd name="T26" fmla="*/ 1 w 45"/>
                <a:gd name="T27" fmla="*/ 0 h 56"/>
                <a:gd name="T28" fmla="*/ 1 w 45"/>
                <a:gd name="T29" fmla="*/ 1 h 56"/>
                <a:gd name="T30" fmla="*/ 1 w 45"/>
                <a:gd name="T31" fmla="*/ 1 h 56"/>
                <a:gd name="T32" fmla="*/ 1 w 45"/>
                <a:gd name="T33" fmla="*/ 1 h 56"/>
                <a:gd name="T34" fmla="*/ 0 w 45"/>
                <a:gd name="T35" fmla="*/ 2 h 56"/>
                <a:gd name="T36" fmla="*/ 0 w 45"/>
                <a:gd name="T37" fmla="*/ 2 h 56"/>
                <a:gd name="T38" fmla="*/ 1 w 45"/>
                <a:gd name="T39" fmla="*/ 2 h 56"/>
                <a:gd name="T40" fmla="*/ 1 w 45"/>
                <a:gd name="T41" fmla="*/ 3 h 56"/>
                <a:gd name="T42" fmla="*/ 1 w 45"/>
                <a:gd name="T43" fmla="*/ 3 h 56"/>
                <a:gd name="T44" fmla="*/ 2 w 45"/>
                <a:gd name="T45" fmla="*/ 3 h 56"/>
                <a:gd name="T46" fmla="*/ 2 w 45"/>
                <a:gd name="T47" fmla="*/ 3 h 56"/>
                <a:gd name="T48" fmla="*/ 2 w 45"/>
                <a:gd name="T49" fmla="*/ 3 h 56"/>
                <a:gd name="T50" fmla="*/ 2 w 45"/>
                <a:gd name="T51" fmla="*/ 3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6"/>
                <a:gd name="T80" fmla="*/ 45 w 45"/>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6">
                  <a:moveTo>
                    <a:pt x="28" y="49"/>
                  </a:moveTo>
                  <a:lnTo>
                    <a:pt x="34" y="44"/>
                  </a:lnTo>
                  <a:lnTo>
                    <a:pt x="38" y="37"/>
                  </a:lnTo>
                  <a:lnTo>
                    <a:pt x="41" y="31"/>
                  </a:lnTo>
                  <a:lnTo>
                    <a:pt x="43" y="23"/>
                  </a:lnTo>
                  <a:lnTo>
                    <a:pt x="45" y="16"/>
                  </a:lnTo>
                  <a:lnTo>
                    <a:pt x="43" y="11"/>
                  </a:lnTo>
                  <a:lnTo>
                    <a:pt x="40" y="5"/>
                  </a:lnTo>
                  <a:lnTo>
                    <a:pt x="35" y="1"/>
                  </a:lnTo>
                  <a:lnTo>
                    <a:pt x="30" y="0"/>
                  </a:lnTo>
                  <a:lnTo>
                    <a:pt x="24" y="1"/>
                  </a:lnTo>
                  <a:lnTo>
                    <a:pt x="18" y="5"/>
                  </a:lnTo>
                  <a:lnTo>
                    <a:pt x="15" y="9"/>
                  </a:lnTo>
                  <a:lnTo>
                    <a:pt x="12" y="15"/>
                  </a:lnTo>
                  <a:lnTo>
                    <a:pt x="10" y="21"/>
                  </a:lnTo>
                  <a:lnTo>
                    <a:pt x="7" y="26"/>
                  </a:lnTo>
                  <a:lnTo>
                    <a:pt x="3" y="30"/>
                  </a:lnTo>
                  <a:lnTo>
                    <a:pt x="0" y="36"/>
                  </a:lnTo>
                  <a:lnTo>
                    <a:pt x="0" y="42"/>
                  </a:lnTo>
                  <a:lnTo>
                    <a:pt x="1" y="47"/>
                  </a:lnTo>
                  <a:lnTo>
                    <a:pt x="5" y="52"/>
                  </a:lnTo>
                  <a:lnTo>
                    <a:pt x="11" y="56"/>
                  </a:lnTo>
                  <a:lnTo>
                    <a:pt x="17" y="56"/>
                  </a:lnTo>
                  <a:lnTo>
                    <a:pt x="24" y="53"/>
                  </a:lnTo>
                  <a:lnTo>
                    <a:pt x="28" y="49"/>
                  </a:lnTo>
                  <a:close/>
                </a:path>
              </a:pathLst>
            </a:custGeom>
            <a:solidFill>
              <a:schemeClr val="accent1"/>
            </a:solidFill>
            <a:ln w="9525">
              <a:noFill/>
              <a:round/>
              <a:headEnd/>
              <a:tailEnd/>
            </a:ln>
          </p:spPr>
          <p:txBody>
            <a:bodyPr/>
            <a:lstStyle/>
            <a:p>
              <a:endParaRPr lang="de-DE" sz="1350"/>
            </a:p>
          </p:txBody>
        </p:sp>
        <p:sp>
          <p:nvSpPr>
            <p:cNvPr id="10281" name="Freeform 39"/>
            <p:cNvSpPr>
              <a:spLocks/>
            </p:cNvSpPr>
            <p:nvPr/>
          </p:nvSpPr>
          <p:spPr bwMode="auto">
            <a:xfrm>
              <a:off x="944" y="1374"/>
              <a:ext cx="19" cy="30"/>
            </a:xfrm>
            <a:custGeom>
              <a:avLst/>
              <a:gdLst>
                <a:gd name="T0" fmla="*/ 0 w 40"/>
                <a:gd name="T1" fmla="*/ 1 h 61"/>
                <a:gd name="T2" fmla="*/ 0 w 40"/>
                <a:gd name="T3" fmla="*/ 1 h 61"/>
                <a:gd name="T4" fmla="*/ 0 w 40"/>
                <a:gd name="T5" fmla="*/ 2 h 61"/>
                <a:gd name="T6" fmla="*/ 0 w 40"/>
                <a:gd name="T7" fmla="*/ 2 h 61"/>
                <a:gd name="T8" fmla="*/ 0 w 40"/>
                <a:gd name="T9" fmla="*/ 3 h 61"/>
                <a:gd name="T10" fmla="*/ 0 w 40"/>
                <a:gd name="T11" fmla="*/ 3 h 61"/>
                <a:gd name="T12" fmla="*/ 0 w 40"/>
                <a:gd name="T13" fmla="*/ 3 h 61"/>
                <a:gd name="T14" fmla="*/ 1 w 40"/>
                <a:gd name="T15" fmla="*/ 3 h 61"/>
                <a:gd name="T16" fmla="*/ 1 w 40"/>
                <a:gd name="T17" fmla="*/ 3 h 61"/>
                <a:gd name="T18" fmla="*/ 2 w 40"/>
                <a:gd name="T19" fmla="*/ 3 h 61"/>
                <a:gd name="T20" fmla="*/ 2 w 40"/>
                <a:gd name="T21" fmla="*/ 3 h 61"/>
                <a:gd name="T22" fmla="*/ 2 w 40"/>
                <a:gd name="T23" fmla="*/ 3 h 61"/>
                <a:gd name="T24" fmla="*/ 2 w 40"/>
                <a:gd name="T25" fmla="*/ 2 h 61"/>
                <a:gd name="T26" fmla="*/ 2 w 40"/>
                <a:gd name="T27" fmla="*/ 2 h 61"/>
                <a:gd name="T28" fmla="*/ 2 w 40"/>
                <a:gd name="T29" fmla="*/ 1 h 61"/>
                <a:gd name="T30" fmla="*/ 2 w 40"/>
                <a:gd name="T31" fmla="*/ 1 h 61"/>
                <a:gd name="T32" fmla="*/ 1 w 40"/>
                <a:gd name="T33" fmla="*/ 0 h 61"/>
                <a:gd name="T34" fmla="*/ 1 w 40"/>
                <a:gd name="T35" fmla="*/ 0 h 61"/>
                <a:gd name="T36" fmla="*/ 1 w 40"/>
                <a:gd name="T37" fmla="*/ 0 h 61"/>
                <a:gd name="T38" fmla="*/ 0 w 40"/>
                <a:gd name="T39" fmla="*/ 0 h 61"/>
                <a:gd name="T40" fmla="*/ 0 w 40"/>
                <a:gd name="T41" fmla="*/ 0 h 61"/>
                <a:gd name="T42" fmla="*/ 0 w 40"/>
                <a:gd name="T43" fmla="*/ 0 h 61"/>
                <a:gd name="T44" fmla="*/ 0 w 40"/>
                <a:gd name="T45" fmla="*/ 0 h 61"/>
                <a:gd name="T46" fmla="*/ 0 w 40"/>
                <a:gd name="T47" fmla="*/ 1 h 61"/>
                <a:gd name="T48" fmla="*/ 0 w 40"/>
                <a:gd name="T49" fmla="*/ 1 h 61"/>
                <a:gd name="T50" fmla="*/ 0 w 40"/>
                <a:gd name="T51" fmla="*/ 1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61"/>
                <a:gd name="T80" fmla="*/ 40 w 40"/>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61">
                  <a:moveTo>
                    <a:pt x="2" y="23"/>
                  </a:moveTo>
                  <a:lnTo>
                    <a:pt x="3" y="28"/>
                  </a:lnTo>
                  <a:lnTo>
                    <a:pt x="5" y="35"/>
                  </a:lnTo>
                  <a:lnTo>
                    <a:pt x="6" y="41"/>
                  </a:lnTo>
                  <a:lnTo>
                    <a:pt x="7" y="48"/>
                  </a:lnTo>
                  <a:lnTo>
                    <a:pt x="10" y="54"/>
                  </a:lnTo>
                  <a:lnTo>
                    <a:pt x="14" y="57"/>
                  </a:lnTo>
                  <a:lnTo>
                    <a:pt x="20" y="61"/>
                  </a:lnTo>
                  <a:lnTo>
                    <a:pt x="27" y="61"/>
                  </a:lnTo>
                  <a:lnTo>
                    <a:pt x="33" y="58"/>
                  </a:lnTo>
                  <a:lnTo>
                    <a:pt x="37" y="54"/>
                  </a:lnTo>
                  <a:lnTo>
                    <a:pt x="40" y="48"/>
                  </a:lnTo>
                  <a:lnTo>
                    <a:pt x="40" y="41"/>
                  </a:lnTo>
                  <a:lnTo>
                    <a:pt x="37" y="33"/>
                  </a:lnTo>
                  <a:lnTo>
                    <a:pt x="35" y="25"/>
                  </a:lnTo>
                  <a:lnTo>
                    <a:pt x="33" y="18"/>
                  </a:lnTo>
                  <a:lnTo>
                    <a:pt x="30" y="10"/>
                  </a:lnTo>
                  <a:lnTo>
                    <a:pt x="27" y="4"/>
                  </a:lnTo>
                  <a:lnTo>
                    <a:pt x="22" y="1"/>
                  </a:lnTo>
                  <a:lnTo>
                    <a:pt x="15" y="0"/>
                  </a:lnTo>
                  <a:lnTo>
                    <a:pt x="10" y="1"/>
                  </a:lnTo>
                  <a:lnTo>
                    <a:pt x="5" y="4"/>
                  </a:lnTo>
                  <a:lnTo>
                    <a:pt x="2" y="10"/>
                  </a:lnTo>
                  <a:lnTo>
                    <a:pt x="0" y="16"/>
                  </a:lnTo>
                  <a:lnTo>
                    <a:pt x="2" y="23"/>
                  </a:lnTo>
                  <a:close/>
                </a:path>
              </a:pathLst>
            </a:custGeom>
            <a:solidFill>
              <a:schemeClr val="accent1"/>
            </a:solidFill>
            <a:ln w="9525">
              <a:noFill/>
              <a:round/>
              <a:headEnd/>
              <a:tailEnd/>
            </a:ln>
          </p:spPr>
          <p:txBody>
            <a:bodyPr/>
            <a:lstStyle/>
            <a:p>
              <a:endParaRPr lang="de-DE" sz="1350"/>
            </a:p>
          </p:txBody>
        </p:sp>
        <p:sp>
          <p:nvSpPr>
            <p:cNvPr id="10282" name="Freeform 40"/>
            <p:cNvSpPr>
              <a:spLocks/>
            </p:cNvSpPr>
            <p:nvPr/>
          </p:nvSpPr>
          <p:spPr bwMode="auto">
            <a:xfrm>
              <a:off x="809" y="1276"/>
              <a:ext cx="22" cy="25"/>
            </a:xfrm>
            <a:custGeom>
              <a:avLst/>
              <a:gdLst>
                <a:gd name="T0" fmla="*/ 1 w 45"/>
                <a:gd name="T1" fmla="*/ 3 h 50"/>
                <a:gd name="T2" fmla="*/ 2 w 45"/>
                <a:gd name="T3" fmla="*/ 3 h 50"/>
                <a:gd name="T4" fmla="*/ 2 w 45"/>
                <a:gd name="T5" fmla="*/ 3 h 50"/>
                <a:gd name="T6" fmla="*/ 2 w 45"/>
                <a:gd name="T7" fmla="*/ 2 h 50"/>
                <a:gd name="T8" fmla="*/ 2 w 45"/>
                <a:gd name="T9" fmla="*/ 2 h 50"/>
                <a:gd name="T10" fmla="*/ 2 w 45"/>
                <a:gd name="T11" fmla="*/ 2 h 50"/>
                <a:gd name="T12" fmla="*/ 2 w 45"/>
                <a:gd name="T13" fmla="*/ 1 h 50"/>
                <a:gd name="T14" fmla="*/ 2 w 45"/>
                <a:gd name="T15" fmla="*/ 1 h 50"/>
                <a:gd name="T16" fmla="*/ 2 w 45"/>
                <a:gd name="T17" fmla="*/ 1 h 50"/>
                <a:gd name="T18" fmla="*/ 2 w 45"/>
                <a:gd name="T19" fmla="*/ 0 h 50"/>
                <a:gd name="T20" fmla="*/ 1 w 45"/>
                <a:gd name="T21" fmla="*/ 0 h 50"/>
                <a:gd name="T22" fmla="*/ 1 w 45"/>
                <a:gd name="T23" fmla="*/ 1 h 50"/>
                <a:gd name="T24" fmla="*/ 1 w 45"/>
                <a:gd name="T25" fmla="*/ 1 h 50"/>
                <a:gd name="T26" fmla="*/ 0 w 45"/>
                <a:gd name="T27" fmla="*/ 1 h 50"/>
                <a:gd name="T28" fmla="*/ 0 w 45"/>
                <a:gd name="T29" fmla="*/ 1 h 50"/>
                <a:gd name="T30" fmla="*/ 0 w 45"/>
                <a:gd name="T31" fmla="*/ 2 h 50"/>
                <a:gd name="T32" fmla="*/ 0 w 45"/>
                <a:gd name="T33" fmla="*/ 2 h 50"/>
                <a:gd name="T34" fmla="*/ 0 w 45"/>
                <a:gd name="T35" fmla="*/ 2 h 50"/>
                <a:gd name="T36" fmla="*/ 0 w 45"/>
                <a:gd name="T37" fmla="*/ 3 h 50"/>
                <a:gd name="T38" fmla="*/ 0 w 45"/>
                <a:gd name="T39" fmla="*/ 3 h 50"/>
                <a:gd name="T40" fmla="*/ 0 w 45"/>
                <a:gd name="T41" fmla="*/ 3 h 50"/>
                <a:gd name="T42" fmla="*/ 0 w 45"/>
                <a:gd name="T43" fmla="*/ 4 h 50"/>
                <a:gd name="T44" fmla="*/ 1 w 45"/>
                <a:gd name="T45" fmla="*/ 4 h 50"/>
                <a:gd name="T46" fmla="*/ 1 w 45"/>
                <a:gd name="T47" fmla="*/ 4 h 50"/>
                <a:gd name="T48" fmla="*/ 1 w 45"/>
                <a:gd name="T49" fmla="*/ 3 h 50"/>
                <a:gd name="T50" fmla="*/ 1 w 45"/>
                <a:gd name="T51" fmla="*/ 3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0"/>
                <a:gd name="T80" fmla="*/ 45 w 45"/>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0">
                  <a:moveTo>
                    <a:pt x="29" y="45"/>
                  </a:moveTo>
                  <a:lnTo>
                    <a:pt x="32" y="40"/>
                  </a:lnTo>
                  <a:lnTo>
                    <a:pt x="36" y="35"/>
                  </a:lnTo>
                  <a:lnTo>
                    <a:pt x="39" y="31"/>
                  </a:lnTo>
                  <a:lnTo>
                    <a:pt x="42" y="26"/>
                  </a:lnTo>
                  <a:lnTo>
                    <a:pt x="45" y="21"/>
                  </a:lnTo>
                  <a:lnTo>
                    <a:pt x="45" y="15"/>
                  </a:lnTo>
                  <a:lnTo>
                    <a:pt x="44" y="8"/>
                  </a:lnTo>
                  <a:lnTo>
                    <a:pt x="39" y="3"/>
                  </a:lnTo>
                  <a:lnTo>
                    <a:pt x="33" y="0"/>
                  </a:lnTo>
                  <a:lnTo>
                    <a:pt x="27" y="0"/>
                  </a:lnTo>
                  <a:lnTo>
                    <a:pt x="22" y="2"/>
                  </a:lnTo>
                  <a:lnTo>
                    <a:pt x="17" y="7"/>
                  </a:lnTo>
                  <a:lnTo>
                    <a:pt x="12" y="11"/>
                  </a:lnTo>
                  <a:lnTo>
                    <a:pt x="9" y="16"/>
                  </a:lnTo>
                  <a:lnTo>
                    <a:pt x="6" y="21"/>
                  </a:lnTo>
                  <a:lnTo>
                    <a:pt x="3" y="25"/>
                  </a:lnTo>
                  <a:lnTo>
                    <a:pt x="0" y="31"/>
                  </a:lnTo>
                  <a:lnTo>
                    <a:pt x="0" y="37"/>
                  </a:lnTo>
                  <a:lnTo>
                    <a:pt x="1" y="44"/>
                  </a:lnTo>
                  <a:lnTo>
                    <a:pt x="6" y="48"/>
                  </a:lnTo>
                  <a:lnTo>
                    <a:pt x="11" y="50"/>
                  </a:lnTo>
                  <a:lnTo>
                    <a:pt x="17" y="50"/>
                  </a:lnTo>
                  <a:lnTo>
                    <a:pt x="24" y="49"/>
                  </a:lnTo>
                  <a:lnTo>
                    <a:pt x="29" y="45"/>
                  </a:lnTo>
                  <a:close/>
                </a:path>
              </a:pathLst>
            </a:custGeom>
            <a:solidFill>
              <a:schemeClr val="accent1"/>
            </a:solidFill>
            <a:ln w="9525">
              <a:noFill/>
              <a:round/>
              <a:headEnd/>
              <a:tailEnd/>
            </a:ln>
          </p:spPr>
          <p:txBody>
            <a:bodyPr/>
            <a:lstStyle/>
            <a:p>
              <a:endParaRPr lang="de-DE" sz="1350"/>
            </a:p>
          </p:txBody>
        </p:sp>
        <p:sp>
          <p:nvSpPr>
            <p:cNvPr id="10283" name="Freeform 41"/>
            <p:cNvSpPr>
              <a:spLocks/>
            </p:cNvSpPr>
            <p:nvPr/>
          </p:nvSpPr>
          <p:spPr bwMode="auto">
            <a:xfrm>
              <a:off x="888" y="1288"/>
              <a:ext cx="20" cy="31"/>
            </a:xfrm>
            <a:custGeom>
              <a:avLst/>
              <a:gdLst>
                <a:gd name="T0" fmla="*/ 1 w 40"/>
                <a:gd name="T1" fmla="*/ 2 h 61"/>
                <a:gd name="T2" fmla="*/ 1 w 40"/>
                <a:gd name="T3" fmla="*/ 2 h 61"/>
                <a:gd name="T4" fmla="*/ 1 w 40"/>
                <a:gd name="T5" fmla="*/ 3 h 61"/>
                <a:gd name="T6" fmla="*/ 1 w 40"/>
                <a:gd name="T7" fmla="*/ 3 h 61"/>
                <a:gd name="T8" fmla="*/ 1 w 40"/>
                <a:gd name="T9" fmla="*/ 3 h 61"/>
                <a:gd name="T10" fmla="*/ 1 w 40"/>
                <a:gd name="T11" fmla="*/ 4 h 61"/>
                <a:gd name="T12" fmla="*/ 1 w 40"/>
                <a:gd name="T13" fmla="*/ 4 h 61"/>
                <a:gd name="T14" fmla="*/ 2 w 40"/>
                <a:gd name="T15" fmla="*/ 4 h 61"/>
                <a:gd name="T16" fmla="*/ 2 w 40"/>
                <a:gd name="T17" fmla="*/ 4 h 61"/>
                <a:gd name="T18" fmla="*/ 3 w 40"/>
                <a:gd name="T19" fmla="*/ 4 h 61"/>
                <a:gd name="T20" fmla="*/ 3 w 40"/>
                <a:gd name="T21" fmla="*/ 4 h 61"/>
                <a:gd name="T22" fmla="*/ 3 w 40"/>
                <a:gd name="T23" fmla="*/ 3 h 61"/>
                <a:gd name="T24" fmla="*/ 3 w 40"/>
                <a:gd name="T25" fmla="*/ 3 h 61"/>
                <a:gd name="T26" fmla="*/ 3 w 40"/>
                <a:gd name="T27" fmla="*/ 3 h 61"/>
                <a:gd name="T28" fmla="*/ 3 w 40"/>
                <a:gd name="T29" fmla="*/ 2 h 61"/>
                <a:gd name="T30" fmla="*/ 3 w 40"/>
                <a:gd name="T31" fmla="*/ 2 h 61"/>
                <a:gd name="T32" fmla="*/ 2 w 40"/>
                <a:gd name="T33" fmla="*/ 1 h 61"/>
                <a:gd name="T34" fmla="*/ 2 w 40"/>
                <a:gd name="T35" fmla="*/ 1 h 61"/>
                <a:gd name="T36" fmla="*/ 2 w 40"/>
                <a:gd name="T37" fmla="*/ 1 h 61"/>
                <a:gd name="T38" fmla="*/ 1 w 40"/>
                <a:gd name="T39" fmla="*/ 0 h 61"/>
                <a:gd name="T40" fmla="*/ 1 w 40"/>
                <a:gd name="T41" fmla="*/ 1 h 61"/>
                <a:gd name="T42" fmla="*/ 1 w 40"/>
                <a:gd name="T43" fmla="*/ 1 h 61"/>
                <a:gd name="T44" fmla="*/ 1 w 40"/>
                <a:gd name="T45" fmla="*/ 1 h 61"/>
                <a:gd name="T46" fmla="*/ 0 w 40"/>
                <a:gd name="T47" fmla="*/ 2 h 61"/>
                <a:gd name="T48" fmla="*/ 1 w 40"/>
                <a:gd name="T49" fmla="*/ 2 h 61"/>
                <a:gd name="T50" fmla="*/ 1 w 40"/>
                <a:gd name="T51" fmla="*/ 2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61"/>
                <a:gd name="T80" fmla="*/ 40 w 40"/>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61">
                  <a:moveTo>
                    <a:pt x="2" y="23"/>
                  </a:moveTo>
                  <a:lnTo>
                    <a:pt x="3" y="29"/>
                  </a:lnTo>
                  <a:lnTo>
                    <a:pt x="5" y="36"/>
                  </a:lnTo>
                  <a:lnTo>
                    <a:pt x="7" y="43"/>
                  </a:lnTo>
                  <a:lnTo>
                    <a:pt x="8" y="48"/>
                  </a:lnTo>
                  <a:lnTo>
                    <a:pt x="10" y="54"/>
                  </a:lnTo>
                  <a:lnTo>
                    <a:pt x="15" y="59"/>
                  </a:lnTo>
                  <a:lnTo>
                    <a:pt x="20" y="61"/>
                  </a:lnTo>
                  <a:lnTo>
                    <a:pt x="27" y="61"/>
                  </a:lnTo>
                  <a:lnTo>
                    <a:pt x="33" y="59"/>
                  </a:lnTo>
                  <a:lnTo>
                    <a:pt x="38" y="54"/>
                  </a:lnTo>
                  <a:lnTo>
                    <a:pt x="40" y="48"/>
                  </a:lnTo>
                  <a:lnTo>
                    <a:pt x="40" y="43"/>
                  </a:lnTo>
                  <a:lnTo>
                    <a:pt x="38" y="35"/>
                  </a:lnTo>
                  <a:lnTo>
                    <a:pt x="35" y="26"/>
                  </a:lnTo>
                  <a:lnTo>
                    <a:pt x="33" y="18"/>
                  </a:lnTo>
                  <a:lnTo>
                    <a:pt x="31" y="10"/>
                  </a:lnTo>
                  <a:lnTo>
                    <a:pt x="27" y="5"/>
                  </a:lnTo>
                  <a:lnTo>
                    <a:pt x="23" y="1"/>
                  </a:lnTo>
                  <a:lnTo>
                    <a:pt x="16" y="0"/>
                  </a:lnTo>
                  <a:lnTo>
                    <a:pt x="10" y="2"/>
                  </a:lnTo>
                  <a:lnTo>
                    <a:pt x="4" y="6"/>
                  </a:lnTo>
                  <a:lnTo>
                    <a:pt x="1" y="10"/>
                  </a:lnTo>
                  <a:lnTo>
                    <a:pt x="0" y="17"/>
                  </a:lnTo>
                  <a:lnTo>
                    <a:pt x="2" y="23"/>
                  </a:lnTo>
                  <a:close/>
                </a:path>
              </a:pathLst>
            </a:custGeom>
            <a:solidFill>
              <a:schemeClr val="accent1"/>
            </a:solidFill>
            <a:ln w="9525">
              <a:noFill/>
              <a:round/>
              <a:headEnd/>
              <a:tailEnd/>
            </a:ln>
          </p:spPr>
          <p:txBody>
            <a:bodyPr/>
            <a:lstStyle/>
            <a:p>
              <a:endParaRPr lang="de-DE" sz="1350"/>
            </a:p>
          </p:txBody>
        </p:sp>
        <p:sp>
          <p:nvSpPr>
            <p:cNvPr id="10284" name="Freeform 42"/>
            <p:cNvSpPr>
              <a:spLocks/>
            </p:cNvSpPr>
            <p:nvPr/>
          </p:nvSpPr>
          <p:spPr bwMode="auto">
            <a:xfrm>
              <a:off x="1061" y="1314"/>
              <a:ext cx="23" cy="25"/>
            </a:xfrm>
            <a:custGeom>
              <a:avLst/>
              <a:gdLst>
                <a:gd name="T0" fmla="*/ 2 w 45"/>
                <a:gd name="T1" fmla="*/ 2 h 51"/>
                <a:gd name="T2" fmla="*/ 3 w 45"/>
                <a:gd name="T3" fmla="*/ 2 h 51"/>
                <a:gd name="T4" fmla="*/ 3 w 45"/>
                <a:gd name="T5" fmla="*/ 2 h 51"/>
                <a:gd name="T6" fmla="*/ 3 w 45"/>
                <a:gd name="T7" fmla="*/ 1 h 51"/>
                <a:gd name="T8" fmla="*/ 3 w 45"/>
                <a:gd name="T9" fmla="*/ 1 h 51"/>
                <a:gd name="T10" fmla="*/ 3 w 45"/>
                <a:gd name="T11" fmla="*/ 1 h 51"/>
                <a:gd name="T12" fmla="*/ 3 w 45"/>
                <a:gd name="T13" fmla="*/ 0 h 51"/>
                <a:gd name="T14" fmla="*/ 3 w 45"/>
                <a:gd name="T15" fmla="*/ 0 h 51"/>
                <a:gd name="T16" fmla="*/ 3 w 45"/>
                <a:gd name="T17" fmla="*/ 0 h 51"/>
                <a:gd name="T18" fmla="*/ 3 w 45"/>
                <a:gd name="T19" fmla="*/ 0 h 51"/>
                <a:gd name="T20" fmla="*/ 2 w 45"/>
                <a:gd name="T21" fmla="*/ 0 h 51"/>
                <a:gd name="T22" fmla="*/ 2 w 45"/>
                <a:gd name="T23" fmla="*/ 0 h 51"/>
                <a:gd name="T24" fmla="*/ 2 w 45"/>
                <a:gd name="T25" fmla="*/ 0 h 51"/>
                <a:gd name="T26" fmla="*/ 1 w 45"/>
                <a:gd name="T27" fmla="*/ 0 h 51"/>
                <a:gd name="T28" fmla="*/ 1 w 45"/>
                <a:gd name="T29" fmla="*/ 0 h 51"/>
                <a:gd name="T30" fmla="*/ 1 w 45"/>
                <a:gd name="T31" fmla="*/ 1 h 51"/>
                <a:gd name="T32" fmla="*/ 1 w 45"/>
                <a:gd name="T33" fmla="*/ 1 h 51"/>
                <a:gd name="T34" fmla="*/ 0 w 45"/>
                <a:gd name="T35" fmla="*/ 1 h 51"/>
                <a:gd name="T36" fmla="*/ 0 w 45"/>
                <a:gd name="T37" fmla="*/ 2 h 51"/>
                <a:gd name="T38" fmla="*/ 1 w 45"/>
                <a:gd name="T39" fmla="*/ 2 h 51"/>
                <a:gd name="T40" fmla="*/ 1 w 45"/>
                <a:gd name="T41" fmla="*/ 2 h 51"/>
                <a:gd name="T42" fmla="*/ 1 w 45"/>
                <a:gd name="T43" fmla="*/ 3 h 51"/>
                <a:gd name="T44" fmla="*/ 2 w 45"/>
                <a:gd name="T45" fmla="*/ 3 h 51"/>
                <a:gd name="T46" fmla="*/ 2 w 45"/>
                <a:gd name="T47" fmla="*/ 3 h 51"/>
                <a:gd name="T48" fmla="*/ 2 w 45"/>
                <a:gd name="T49" fmla="*/ 2 h 51"/>
                <a:gd name="T50" fmla="*/ 2 w 45"/>
                <a:gd name="T51" fmla="*/ 2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1"/>
                <a:gd name="T80" fmla="*/ 45 w 45"/>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1">
                  <a:moveTo>
                    <a:pt x="28" y="44"/>
                  </a:moveTo>
                  <a:lnTo>
                    <a:pt x="33" y="39"/>
                  </a:lnTo>
                  <a:lnTo>
                    <a:pt x="36" y="34"/>
                  </a:lnTo>
                  <a:lnTo>
                    <a:pt x="40" y="30"/>
                  </a:lnTo>
                  <a:lnTo>
                    <a:pt x="42" y="25"/>
                  </a:lnTo>
                  <a:lnTo>
                    <a:pt x="45" y="19"/>
                  </a:lnTo>
                  <a:lnTo>
                    <a:pt x="45" y="14"/>
                  </a:lnTo>
                  <a:lnTo>
                    <a:pt x="44" y="8"/>
                  </a:lnTo>
                  <a:lnTo>
                    <a:pt x="40" y="3"/>
                  </a:lnTo>
                  <a:lnTo>
                    <a:pt x="34" y="0"/>
                  </a:lnTo>
                  <a:lnTo>
                    <a:pt x="28" y="0"/>
                  </a:lnTo>
                  <a:lnTo>
                    <a:pt x="21" y="1"/>
                  </a:lnTo>
                  <a:lnTo>
                    <a:pt x="17" y="6"/>
                  </a:lnTo>
                  <a:lnTo>
                    <a:pt x="13" y="10"/>
                  </a:lnTo>
                  <a:lnTo>
                    <a:pt x="10" y="15"/>
                  </a:lnTo>
                  <a:lnTo>
                    <a:pt x="6" y="21"/>
                  </a:lnTo>
                  <a:lnTo>
                    <a:pt x="3" y="25"/>
                  </a:lnTo>
                  <a:lnTo>
                    <a:pt x="0" y="31"/>
                  </a:lnTo>
                  <a:lnTo>
                    <a:pt x="0" y="37"/>
                  </a:lnTo>
                  <a:lnTo>
                    <a:pt x="2" y="42"/>
                  </a:lnTo>
                  <a:lnTo>
                    <a:pt x="6" y="47"/>
                  </a:lnTo>
                  <a:lnTo>
                    <a:pt x="12" y="51"/>
                  </a:lnTo>
                  <a:lnTo>
                    <a:pt x="18" y="51"/>
                  </a:lnTo>
                  <a:lnTo>
                    <a:pt x="23" y="48"/>
                  </a:lnTo>
                  <a:lnTo>
                    <a:pt x="28" y="44"/>
                  </a:lnTo>
                  <a:close/>
                </a:path>
              </a:pathLst>
            </a:custGeom>
            <a:solidFill>
              <a:schemeClr val="accent1"/>
            </a:solidFill>
            <a:ln w="9525">
              <a:noFill/>
              <a:round/>
              <a:headEnd/>
              <a:tailEnd/>
            </a:ln>
          </p:spPr>
          <p:txBody>
            <a:bodyPr/>
            <a:lstStyle/>
            <a:p>
              <a:endParaRPr lang="de-DE" sz="1350"/>
            </a:p>
          </p:txBody>
        </p:sp>
        <p:sp>
          <p:nvSpPr>
            <p:cNvPr id="10285" name="Freeform 43"/>
            <p:cNvSpPr>
              <a:spLocks/>
            </p:cNvSpPr>
            <p:nvPr/>
          </p:nvSpPr>
          <p:spPr bwMode="auto">
            <a:xfrm>
              <a:off x="668" y="779"/>
              <a:ext cx="60" cy="60"/>
            </a:xfrm>
            <a:custGeom>
              <a:avLst/>
              <a:gdLst>
                <a:gd name="T0" fmla="*/ 3 w 121"/>
                <a:gd name="T1" fmla="*/ 8 h 120"/>
                <a:gd name="T2" fmla="*/ 4 w 121"/>
                <a:gd name="T3" fmla="*/ 8 h 120"/>
                <a:gd name="T4" fmla="*/ 5 w 121"/>
                <a:gd name="T5" fmla="*/ 8 h 120"/>
                <a:gd name="T6" fmla="*/ 5 w 121"/>
                <a:gd name="T7" fmla="*/ 7 h 120"/>
                <a:gd name="T8" fmla="*/ 6 w 121"/>
                <a:gd name="T9" fmla="*/ 7 h 120"/>
                <a:gd name="T10" fmla="*/ 6 w 121"/>
                <a:gd name="T11" fmla="*/ 6 h 120"/>
                <a:gd name="T12" fmla="*/ 7 w 121"/>
                <a:gd name="T13" fmla="*/ 6 h 120"/>
                <a:gd name="T14" fmla="*/ 7 w 121"/>
                <a:gd name="T15" fmla="*/ 5 h 120"/>
                <a:gd name="T16" fmla="*/ 7 w 121"/>
                <a:gd name="T17" fmla="*/ 4 h 120"/>
                <a:gd name="T18" fmla="*/ 7 w 121"/>
                <a:gd name="T19" fmla="*/ 3 h 120"/>
                <a:gd name="T20" fmla="*/ 7 w 121"/>
                <a:gd name="T21" fmla="*/ 3 h 120"/>
                <a:gd name="T22" fmla="*/ 6 w 121"/>
                <a:gd name="T23" fmla="*/ 2 h 120"/>
                <a:gd name="T24" fmla="*/ 6 w 121"/>
                <a:gd name="T25" fmla="*/ 2 h 120"/>
                <a:gd name="T26" fmla="*/ 5 w 121"/>
                <a:gd name="T27" fmla="*/ 1 h 120"/>
                <a:gd name="T28" fmla="*/ 5 w 121"/>
                <a:gd name="T29" fmla="*/ 1 h 120"/>
                <a:gd name="T30" fmla="*/ 4 w 121"/>
                <a:gd name="T31" fmla="*/ 1 h 120"/>
                <a:gd name="T32" fmla="*/ 3 w 121"/>
                <a:gd name="T33" fmla="*/ 0 h 120"/>
                <a:gd name="T34" fmla="*/ 2 w 121"/>
                <a:gd name="T35" fmla="*/ 1 h 120"/>
                <a:gd name="T36" fmla="*/ 2 w 121"/>
                <a:gd name="T37" fmla="*/ 1 h 120"/>
                <a:gd name="T38" fmla="*/ 1 w 121"/>
                <a:gd name="T39" fmla="*/ 1 h 120"/>
                <a:gd name="T40" fmla="*/ 1 w 121"/>
                <a:gd name="T41" fmla="*/ 2 h 120"/>
                <a:gd name="T42" fmla="*/ 0 w 121"/>
                <a:gd name="T43" fmla="*/ 2 h 120"/>
                <a:gd name="T44" fmla="*/ 0 w 121"/>
                <a:gd name="T45" fmla="*/ 3 h 120"/>
                <a:gd name="T46" fmla="*/ 0 w 121"/>
                <a:gd name="T47" fmla="*/ 3 h 120"/>
                <a:gd name="T48" fmla="*/ 0 w 121"/>
                <a:gd name="T49" fmla="*/ 4 h 120"/>
                <a:gd name="T50" fmla="*/ 0 w 121"/>
                <a:gd name="T51" fmla="*/ 5 h 120"/>
                <a:gd name="T52" fmla="*/ 0 w 121"/>
                <a:gd name="T53" fmla="*/ 6 h 120"/>
                <a:gd name="T54" fmla="*/ 0 w 121"/>
                <a:gd name="T55" fmla="*/ 6 h 120"/>
                <a:gd name="T56" fmla="*/ 1 w 121"/>
                <a:gd name="T57" fmla="*/ 7 h 120"/>
                <a:gd name="T58" fmla="*/ 1 w 121"/>
                <a:gd name="T59" fmla="*/ 7 h 120"/>
                <a:gd name="T60" fmla="*/ 2 w 121"/>
                <a:gd name="T61" fmla="*/ 8 h 120"/>
                <a:gd name="T62" fmla="*/ 2 w 121"/>
                <a:gd name="T63" fmla="*/ 8 h 120"/>
                <a:gd name="T64" fmla="*/ 3 w 121"/>
                <a:gd name="T65" fmla="*/ 8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1"/>
                <a:gd name="T100" fmla="*/ 0 h 120"/>
                <a:gd name="T101" fmla="*/ 121 w 121"/>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1" h="120">
                  <a:moveTo>
                    <a:pt x="59" y="120"/>
                  </a:moveTo>
                  <a:lnTo>
                    <a:pt x="72" y="119"/>
                  </a:lnTo>
                  <a:lnTo>
                    <a:pt x="84" y="116"/>
                  </a:lnTo>
                  <a:lnTo>
                    <a:pt x="94" y="110"/>
                  </a:lnTo>
                  <a:lnTo>
                    <a:pt x="102" y="103"/>
                  </a:lnTo>
                  <a:lnTo>
                    <a:pt x="110" y="94"/>
                  </a:lnTo>
                  <a:lnTo>
                    <a:pt x="116" y="83"/>
                  </a:lnTo>
                  <a:lnTo>
                    <a:pt x="119" y="73"/>
                  </a:lnTo>
                  <a:lnTo>
                    <a:pt x="121" y="60"/>
                  </a:lnTo>
                  <a:lnTo>
                    <a:pt x="119" y="48"/>
                  </a:lnTo>
                  <a:lnTo>
                    <a:pt x="116" y="37"/>
                  </a:lnTo>
                  <a:lnTo>
                    <a:pt x="110" y="27"/>
                  </a:lnTo>
                  <a:lnTo>
                    <a:pt x="102" y="18"/>
                  </a:lnTo>
                  <a:lnTo>
                    <a:pt x="94" y="11"/>
                  </a:lnTo>
                  <a:lnTo>
                    <a:pt x="84" y="5"/>
                  </a:lnTo>
                  <a:lnTo>
                    <a:pt x="72" y="1"/>
                  </a:lnTo>
                  <a:lnTo>
                    <a:pt x="59" y="0"/>
                  </a:lnTo>
                  <a:lnTo>
                    <a:pt x="47" y="1"/>
                  </a:lnTo>
                  <a:lnTo>
                    <a:pt x="36" y="5"/>
                  </a:lnTo>
                  <a:lnTo>
                    <a:pt x="26" y="11"/>
                  </a:lnTo>
                  <a:lnTo>
                    <a:pt x="17" y="18"/>
                  </a:lnTo>
                  <a:lnTo>
                    <a:pt x="10" y="27"/>
                  </a:lnTo>
                  <a:lnTo>
                    <a:pt x="4" y="37"/>
                  </a:lnTo>
                  <a:lnTo>
                    <a:pt x="1" y="48"/>
                  </a:lnTo>
                  <a:lnTo>
                    <a:pt x="0" y="60"/>
                  </a:lnTo>
                  <a:lnTo>
                    <a:pt x="1" y="73"/>
                  </a:lnTo>
                  <a:lnTo>
                    <a:pt x="4" y="83"/>
                  </a:lnTo>
                  <a:lnTo>
                    <a:pt x="10" y="94"/>
                  </a:lnTo>
                  <a:lnTo>
                    <a:pt x="17" y="103"/>
                  </a:lnTo>
                  <a:lnTo>
                    <a:pt x="26" y="110"/>
                  </a:lnTo>
                  <a:lnTo>
                    <a:pt x="36" y="116"/>
                  </a:lnTo>
                  <a:lnTo>
                    <a:pt x="47" y="119"/>
                  </a:lnTo>
                  <a:lnTo>
                    <a:pt x="59" y="120"/>
                  </a:lnTo>
                  <a:close/>
                </a:path>
              </a:pathLst>
            </a:custGeom>
            <a:solidFill>
              <a:schemeClr val="accent1"/>
            </a:solidFill>
            <a:ln w="9525">
              <a:noFill/>
              <a:round/>
              <a:headEnd/>
              <a:tailEnd/>
            </a:ln>
          </p:spPr>
          <p:txBody>
            <a:bodyPr/>
            <a:lstStyle/>
            <a:p>
              <a:endParaRPr lang="de-DE" sz="1350"/>
            </a:p>
          </p:txBody>
        </p:sp>
        <p:sp>
          <p:nvSpPr>
            <p:cNvPr id="10286" name="Freeform 44"/>
            <p:cNvSpPr>
              <a:spLocks/>
            </p:cNvSpPr>
            <p:nvPr/>
          </p:nvSpPr>
          <p:spPr bwMode="auto">
            <a:xfrm>
              <a:off x="728" y="839"/>
              <a:ext cx="52" cy="52"/>
            </a:xfrm>
            <a:custGeom>
              <a:avLst/>
              <a:gdLst>
                <a:gd name="T0" fmla="*/ 3 w 105"/>
                <a:gd name="T1" fmla="*/ 6 h 105"/>
                <a:gd name="T2" fmla="*/ 3 w 105"/>
                <a:gd name="T3" fmla="*/ 6 h 105"/>
                <a:gd name="T4" fmla="*/ 4 w 105"/>
                <a:gd name="T5" fmla="*/ 6 h 105"/>
                <a:gd name="T6" fmla="*/ 5 w 105"/>
                <a:gd name="T7" fmla="*/ 6 h 105"/>
                <a:gd name="T8" fmla="*/ 5 w 105"/>
                <a:gd name="T9" fmla="*/ 5 h 105"/>
                <a:gd name="T10" fmla="*/ 6 w 105"/>
                <a:gd name="T11" fmla="*/ 5 h 105"/>
                <a:gd name="T12" fmla="*/ 6 w 105"/>
                <a:gd name="T13" fmla="*/ 4 h 105"/>
                <a:gd name="T14" fmla="*/ 6 w 105"/>
                <a:gd name="T15" fmla="*/ 3 h 105"/>
                <a:gd name="T16" fmla="*/ 6 w 105"/>
                <a:gd name="T17" fmla="*/ 3 h 105"/>
                <a:gd name="T18" fmla="*/ 6 w 105"/>
                <a:gd name="T19" fmla="*/ 2 h 105"/>
                <a:gd name="T20" fmla="*/ 6 w 105"/>
                <a:gd name="T21" fmla="*/ 1 h 105"/>
                <a:gd name="T22" fmla="*/ 6 w 105"/>
                <a:gd name="T23" fmla="*/ 1 h 105"/>
                <a:gd name="T24" fmla="*/ 5 w 105"/>
                <a:gd name="T25" fmla="*/ 0 h 105"/>
                <a:gd name="T26" fmla="*/ 5 w 105"/>
                <a:gd name="T27" fmla="*/ 0 h 105"/>
                <a:gd name="T28" fmla="*/ 4 w 105"/>
                <a:gd name="T29" fmla="*/ 0 h 105"/>
                <a:gd name="T30" fmla="*/ 3 w 105"/>
                <a:gd name="T31" fmla="*/ 0 h 105"/>
                <a:gd name="T32" fmla="*/ 3 w 105"/>
                <a:gd name="T33" fmla="*/ 0 h 105"/>
                <a:gd name="T34" fmla="*/ 2 w 105"/>
                <a:gd name="T35" fmla="*/ 0 h 105"/>
                <a:gd name="T36" fmla="*/ 1 w 105"/>
                <a:gd name="T37" fmla="*/ 0 h 105"/>
                <a:gd name="T38" fmla="*/ 1 w 105"/>
                <a:gd name="T39" fmla="*/ 0 h 105"/>
                <a:gd name="T40" fmla="*/ 0 w 105"/>
                <a:gd name="T41" fmla="*/ 0 h 105"/>
                <a:gd name="T42" fmla="*/ 0 w 105"/>
                <a:gd name="T43" fmla="*/ 1 h 105"/>
                <a:gd name="T44" fmla="*/ 0 w 105"/>
                <a:gd name="T45" fmla="*/ 1 h 105"/>
                <a:gd name="T46" fmla="*/ 0 w 105"/>
                <a:gd name="T47" fmla="*/ 2 h 105"/>
                <a:gd name="T48" fmla="*/ 0 w 105"/>
                <a:gd name="T49" fmla="*/ 3 h 105"/>
                <a:gd name="T50" fmla="*/ 0 w 105"/>
                <a:gd name="T51" fmla="*/ 3 h 105"/>
                <a:gd name="T52" fmla="*/ 0 w 105"/>
                <a:gd name="T53" fmla="*/ 4 h 105"/>
                <a:gd name="T54" fmla="*/ 0 w 105"/>
                <a:gd name="T55" fmla="*/ 5 h 105"/>
                <a:gd name="T56" fmla="*/ 0 w 105"/>
                <a:gd name="T57" fmla="*/ 5 h 105"/>
                <a:gd name="T58" fmla="*/ 1 w 105"/>
                <a:gd name="T59" fmla="*/ 6 h 105"/>
                <a:gd name="T60" fmla="*/ 1 w 105"/>
                <a:gd name="T61" fmla="*/ 6 h 105"/>
                <a:gd name="T62" fmla="*/ 2 w 105"/>
                <a:gd name="T63" fmla="*/ 6 h 105"/>
                <a:gd name="T64" fmla="*/ 3 w 105"/>
                <a:gd name="T65" fmla="*/ 6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5"/>
                <a:gd name="T100" fmla="*/ 0 h 105"/>
                <a:gd name="T101" fmla="*/ 105 w 105"/>
                <a:gd name="T102" fmla="*/ 105 h 1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5" h="105">
                  <a:moveTo>
                    <a:pt x="52" y="105"/>
                  </a:moveTo>
                  <a:lnTo>
                    <a:pt x="63" y="104"/>
                  </a:lnTo>
                  <a:lnTo>
                    <a:pt x="73" y="100"/>
                  </a:lnTo>
                  <a:lnTo>
                    <a:pt x="82" y="96"/>
                  </a:lnTo>
                  <a:lnTo>
                    <a:pt x="90" y="90"/>
                  </a:lnTo>
                  <a:lnTo>
                    <a:pt x="96" y="82"/>
                  </a:lnTo>
                  <a:lnTo>
                    <a:pt x="101" y="73"/>
                  </a:lnTo>
                  <a:lnTo>
                    <a:pt x="104" y="62"/>
                  </a:lnTo>
                  <a:lnTo>
                    <a:pt x="105" y="52"/>
                  </a:lnTo>
                  <a:lnTo>
                    <a:pt x="104" y="42"/>
                  </a:lnTo>
                  <a:lnTo>
                    <a:pt x="101" y="31"/>
                  </a:lnTo>
                  <a:lnTo>
                    <a:pt x="96" y="23"/>
                  </a:lnTo>
                  <a:lnTo>
                    <a:pt x="90" y="15"/>
                  </a:lnTo>
                  <a:lnTo>
                    <a:pt x="82" y="9"/>
                  </a:lnTo>
                  <a:lnTo>
                    <a:pt x="73" y="5"/>
                  </a:lnTo>
                  <a:lnTo>
                    <a:pt x="63" y="1"/>
                  </a:lnTo>
                  <a:lnTo>
                    <a:pt x="52" y="0"/>
                  </a:lnTo>
                  <a:lnTo>
                    <a:pt x="42" y="1"/>
                  </a:lnTo>
                  <a:lnTo>
                    <a:pt x="31" y="5"/>
                  </a:lnTo>
                  <a:lnTo>
                    <a:pt x="23" y="9"/>
                  </a:lnTo>
                  <a:lnTo>
                    <a:pt x="15" y="15"/>
                  </a:lnTo>
                  <a:lnTo>
                    <a:pt x="10" y="23"/>
                  </a:lnTo>
                  <a:lnTo>
                    <a:pt x="5" y="31"/>
                  </a:lnTo>
                  <a:lnTo>
                    <a:pt x="2" y="42"/>
                  </a:lnTo>
                  <a:lnTo>
                    <a:pt x="0" y="52"/>
                  </a:lnTo>
                  <a:lnTo>
                    <a:pt x="2" y="62"/>
                  </a:lnTo>
                  <a:lnTo>
                    <a:pt x="5" y="73"/>
                  </a:lnTo>
                  <a:lnTo>
                    <a:pt x="10" y="82"/>
                  </a:lnTo>
                  <a:lnTo>
                    <a:pt x="15" y="90"/>
                  </a:lnTo>
                  <a:lnTo>
                    <a:pt x="23" y="96"/>
                  </a:lnTo>
                  <a:lnTo>
                    <a:pt x="31" y="100"/>
                  </a:lnTo>
                  <a:lnTo>
                    <a:pt x="42" y="104"/>
                  </a:lnTo>
                  <a:lnTo>
                    <a:pt x="52" y="105"/>
                  </a:lnTo>
                  <a:close/>
                </a:path>
              </a:pathLst>
            </a:custGeom>
            <a:solidFill>
              <a:schemeClr val="accent1"/>
            </a:solidFill>
            <a:ln w="9525">
              <a:noFill/>
              <a:round/>
              <a:headEnd/>
              <a:tailEnd/>
            </a:ln>
          </p:spPr>
          <p:txBody>
            <a:bodyPr/>
            <a:lstStyle/>
            <a:p>
              <a:endParaRPr lang="de-DE" sz="1350"/>
            </a:p>
          </p:txBody>
        </p:sp>
        <p:sp>
          <p:nvSpPr>
            <p:cNvPr id="10287" name="Freeform 45"/>
            <p:cNvSpPr>
              <a:spLocks/>
            </p:cNvSpPr>
            <p:nvPr/>
          </p:nvSpPr>
          <p:spPr bwMode="auto">
            <a:xfrm>
              <a:off x="837" y="734"/>
              <a:ext cx="51" cy="53"/>
            </a:xfrm>
            <a:custGeom>
              <a:avLst/>
              <a:gdLst>
                <a:gd name="T0" fmla="*/ 3 w 104"/>
                <a:gd name="T1" fmla="*/ 7 h 106"/>
                <a:gd name="T2" fmla="*/ 3 w 104"/>
                <a:gd name="T3" fmla="*/ 7 h 106"/>
                <a:gd name="T4" fmla="*/ 4 w 104"/>
                <a:gd name="T5" fmla="*/ 7 h 106"/>
                <a:gd name="T6" fmla="*/ 5 w 104"/>
                <a:gd name="T7" fmla="*/ 6 h 106"/>
                <a:gd name="T8" fmla="*/ 5 w 104"/>
                <a:gd name="T9" fmla="*/ 6 h 106"/>
                <a:gd name="T10" fmla="*/ 5 w 104"/>
                <a:gd name="T11" fmla="*/ 6 h 106"/>
                <a:gd name="T12" fmla="*/ 6 w 104"/>
                <a:gd name="T13" fmla="*/ 5 h 106"/>
                <a:gd name="T14" fmla="*/ 6 w 104"/>
                <a:gd name="T15" fmla="*/ 4 h 106"/>
                <a:gd name="T16" fmla="*/ 6 w 104"/>
                <a:gd name="T17" fmla="*/ 4 h 106"/>
                <a:gd name="T18" fmla="*/ 6 w 104"/>
                <a:gd name="T19" fmla="*/ 3 h 106"/>
                <a:gd name="T20" fmla="*/ 6 w 104"/>
                <a:gd name="T21" fmla="*/ 2 h 106"/>
                <a:gd name="T22" fmla="*/ 5 w 104"/>
                <a:gd name="T23" fmla="*/ 2 h 106"/>
                <a:gd name="T24" fmla="*/ 5 w 104"/>
                <a:gd name="T25" fmla="*/ 1 h 106"/>
                <a:gd name="T26" fmla="*/ 5 w 104"/>
                <a:gd name="T27" fmla="*/ 1 h 106"/>
                <a:gd name="T28" fmla="*/ 4 w 104"/>
                <a:gd name="T29" fmla="*/ 1 h 106"/>
                <a:gd name="T30" fmla="*/ 3 w 104"/>
                <a:gd name="T31" fmla="*/ 1 h 106"/>
                <a:gd name="T32" fmla="*/ 3 w 104"/>
                <a:gd name="T33" fmla="*/ 0 h 106"/>
                <a:gd name="T34" fmla="*/ 2 w 104"/>
                <a:gd name="T35" fmla="*/ 1 h 106"/>
                <a:gd name="T36" fmla="*/ 2 w 104"/>
                <a:gd name="T37" fmla="*/ 1 h 106"/>
                <a:gd name="T38" fmla="*/ 1 w 104"/>
                <a:gd name="T39" fmla="*/ 1 h 106"/>
                <a:gd name="T40" fmla="*/ 0 w 104"/>
                <a:gd name="T41" fmla="*/ 1 h 106"/>
                <a:gd name="T42" fmla="*/ 0 w 104"/>
                <a:gd name="T43" fmla="*/ 2 h 106"/>
                <a:gd name="T44" fmla="*/ 0 w 104"/>
                <a:gd name="T45" fmla="*/ 2 h 106"/>
                <a:gd name="T46" fmla="*/ 0 w 104"/>
                <a:gd name="T47" fmla="*/ 3 h 106"/>
                <a:gd name="T48" fmla="*/ 0 w 104"/>
                <a:gd name="T49" fmla="*/ 4 h 106"/>
                <a:gd name="T50" fmla="*/ 0 w 104"/>
                <a:gd name="T51" fmla="*/ 4 h 106"/>
                <a:gd name="T52" fmla="*/ 0 w 104"/>
                <a:gd name="T53" fmla="*/ 5 h 106"/>
                <a:gd name="T54" fmla="*/ 0 w 104"/>
                <a:gd name="T55" fmla="*/ 6 h 106"/>
                <a:gd name="T56" fmla="*/ 0 w 104"/>
                <a:gd name="T57" fmla="*/ 6 h 106"/>
                <a:gd name="T58" fmla="*/ 1 w 104"/>
                <a:gd name="T59" fmla="*/ 6 h 106"/>
                <a:gd name="T60" fmla="*/ 2 w 104"/>
                <a:gd name="T61" fmla="*/ 7 h 106"/>
                <a:gd name="T62" fmla="*/ 2 w 104"/>
                <a:gd name="T63" fmla="*/ 7 h 106"/>
                <a:gd name="T64" fmla="*/ 3 w 104"/>
                <a:gd name="T65" fmla="*/ 7 h 1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106"/>
                <a:gd name="T101" fmla="*/ 104 w 104"/>
                <a:gd name="T102" fmla="*/ 106 h 1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106">
                  <a:moveTo>
                    <a:pt x="53" y="106"/>
                  </a:moveTo>
                  <a:lnTo>
                    <a:pt x="63" y="104"/>
                  </a:lnTo>
                  <a:lnTo>
                    <a:pt x="73" y="101"/>
                  </a:lnTo>
                  <a:lnTo>
                    <a:pt x="81" y="96"/>
                  </a:lnTo>
                  <a:lnTo>
                    <a:pt x="89" y="89"/>
                  </a:lnTo>
                  <a:lnTo>
                    <a:pt x="95" y="83"/>
                  </a:lnTo>
                  <a:lnTo>
                    <a:pt x="100" y="73"/>
                  </a:lnTo>
                  <a:lnTo>
                    <a:pt x="103" y="63"/>
                  </a:lnTo>
                  <a:lnTo>
                    <a:pt x="104" y="53"/>
                  </a:lnTo>
                  <a:lnTo>
                    <a:pt x="103" y="42"/>
                  </a:lnTo>
                  <a:lnTo>
                    <a:pt x="100" y="32"/>
                  </a:lnTo>
                  <a:lnTo>
                    <a:pt x="95" y="23"/>
                  </a:lnTo>
                  <a:lnTo>
                    <a:pt x="89" y="15"/>
                  </a:lnTo>
                  <a:lnTo>
                    <a:pt x="81" y="9"/>
                  </a:lnTo>
                  <a:lnTo>
                    <a:pt x="73" y="4"/>
                  </a:lnTo>
                  <a:lnTo>
                    <a:pt x="63" y="1"/>
                  </a:lnTo>
                  <a:lnTo>
                    <a:pt x="53" y="0"/>
                  </a:lnTo>
                  <a:lnTo>
                    <a:pt x="43" y="1"/>
                  </a:lnTo>
                  <a:lnTo>
                    <a:pt x="32" y="4"/>
                  </a:lnTo>
                  <a:lnTo>
                    <a:pt x="23" y="9"/>
                  </a:lnTo>
                  <a:lnTo>
                    <a:pt x="15" y="15"/>
                  </a:lnTo>
                  <a:lnTo>
                    <a:pt x="9" y="23"/>
                  </a:lnTo>
                  <a:lnTo>
                    <a:pt x="5" y="32"/>
                  </a:lnTo>
                  <a:lnTo>
                    <a:pt x="1" y="42"/>
                  </a:lnTo>
                  <a:lnTo>
                    <a:pt x="0" y="53"/>
                  </a:lnTo>
                  <a:lnTo>
                    <a:pt x="1" y="63"/>
                  </a:lnTo>
                  <a:lnTo>
                    <a:pt x="5" y="73"/>
                  </a:lnTo>
                  <a:lnTo>
                    <a:pt x="9" y="83"/>
                  </a:lnTo>
                  <a:lnTo>
                    <a:pt x="15" y="89"/>
                  </a:lnTo>
                  <a:lnTo>
                    <a:pt x="23" y="96"/>
                  </a:lnTo>
                  <a:lnTo>
                    <a:pt x="32" y="101"/>
                  </a:lnTo>
                  <a:lnTo>
                    <a:pt x="43" y="104"/>
                  </a:lnTo>
                  <a:lnTo>
                    <a:pt x="53" y="106"/>
                  </a:lnTo>
                  <a:close/>
                </a:path>
              </a:pathLst>
            </a:custGeom>
            <a:solidFill>
              <a:schemeClr val="accent1"/>
            </a:solidFill>
            <a:ln w="9525">
              <a:noFill/>
              <a:round/>
              <a:headEnd/>
              <a:tailEnd/>
            </a:ln>
          </p:spPr>
          <p:txBody>
            <a:bodyPr/>
            <a:lstStyle/>
            <a:p>
              <a:endParaRPr lang="de-DE" sz="1350"/>
            </a:p>
          </p:txBody>
        </p:sp>
        <p:sp>
          <p:nvSpPr>
            <p:cNvPr id="10288" name="Freeform 46"/>
            <p:cNvSpPr>
              <a:spLocks/>
            </p:cNvSpPr>
            <p:nvPr/>
          </p:nvSpPr>
          <p:spPr bwMode="auto">
            <a:xfrm>
              <a:off x="869" y="1181"/>
              <a:ext cx="72" cy="33"/>
            </a:xfrm>
            <a:custGeom>
              <a:avLst/>
              <a:gdLst>
                <a:gd name="T0" fmla="*/ 0 w 144"/>
                <a:gd name="T1" fmla="*/ 2 h 66"/>
                <a:gd name="T2" fmla="*/ 9 w 144"/>
                <a:gd name="T3" fmla="*/ 5 h 66"/>
                <a:gd name="T4" fmla="*/ 2 w 144"/>
                <a:gd name="T5" fmla="*/ 0 h 66"/>
                <a:gd name="T6" fmla="*/ 0 w 144"/>
                <a:gd name="T7" fmla="*/ 2 h 66"/>
                <a:gd name="T8" fmla="*/ 0 60000 65536"/>
                <a:gd name="T9" fmla="*/ 0 60000 65536"/>
                <a:gd name="T10" fmla="*/ 0 60000 65536"/>
                <a:gd name="T11" fmla="*/ 0 60000 65536"/>
                <a:gd name="T12" fmla="*/ 0 w 144"/>
                <a:gd name="T13" fmla="*/ 0 h 66"/>
                <a:gd name="T14" fmla="*/ 144 w 144"/>
                <a:gd name="T15" fmla="*/ 66 h 66"/>
              </a:gdLst>
              <a:ahLst/>
              <a:cxnLst>
                <a:cxn ang="T8">
                  <a:pos x="T0" y="T1"/>
                </a:cxn>
                <a:cxn ang="T9">
                  <a:pos x="T2" y="T3"/>
                </a:cxn>
                <a:cxn ang="T10">
                  <a:pos x="T4" y="T5"/>
                </a:cxn>
                <a:cxn ang="T11">
                  <a:pos x="T6" y="T7"/>
                </a:cxn>
              </a:cxnLst>
              <a:rect l="T12" t="T13" r="T14" b="T15"/>
              <a:pathLst>
                <a:path w="144" h="66">
                  <a:moveTo>
                    <a:pt x="0" y="32"/>
                  </a:moveTo>
                  <a:lnTo>
                    <a:pt x="144" y="66"/>
                  </a:lnTo>
                  <a:lnTo>
                    <a:pt x="24" y="0"/>
                  </a:lnTo>
                  <a:lnTo>
                    <a:pt x="0" y="32"/>
                  </a:lnTo>
                  <a:close/>
                </a:path>
              </a:pathLst>
            </a:custGeom>
            <a:solidFill>
              <a:schemeClr val="accent1"/>
            </a:solidFill>
            <a:ln w="9525">
              <a:noFill/>
              <a:round/>
              <a:headEnd/>
              <a:tailEnd/>
            </a:ln>
          </p:spPr>
          <p:txBody>
            <a:bodyPr/>
            <a:lstStyle/>
            <a:p>
              <a:endParaRPr lang="de-DE" sz="1350"/>
            </a:p>
          </p:txBody>
        </p:sp>
        <p:sp>
          <p:nvSpPr>
            <p:cNvPr id="10289" name="Freeform 47"/>
            <p:cNvSpPr>
              <a:spLocks/>
            </p:cNvSpPr>
            <p:nvPr/>
          </p:nvSpPr>
          <p:spPr bwMode="auto">
            <a:xfrm>
              <a:off x="894" y="1136"/>
              <a:ext cx="69" cy="29"/>
            </a:xfrm>
            <a:custGeom>
              <a:avLst/>
              <a:gdLst>
                <a:gd name="T0" fmla="*/ 1 w 137"/>
                <a:gd name="T1" fmla="*/ 0 h 56"/>
                <a:gd name="T2" fmla="*/ 1 w 137"/>
                <a:gd name="T3" fmla="*/ 1 h 56"/>
                <a:gd name="T4" fmla="*/ 1 w 137"/>
                <a:gd name="T5" fmla="*/ 1 h 56"/>
                <a:gd name="T6" fmla="*/ 1 w 137"/>
                <a:gd name="T7" fmla="*/ 2 h 56"/>
                <a:gd name="T8" fmla="*/ 1 w 137"/>
                <a:gd name="T9" fmla="*/ 2 h 56"/>
                <a:gd name="T10" fmla="*/ 0 w 137"/>
                <a:gd name="T11" fmla="*/ 3 h 56"/>
                <a:gd name="T12" fmla="*/ 9 w 137"/>
                <a:gd name="T13" fmla="*/ 4 h 56"/>
                <a:gd name="T14" fmla="*/ 1 w 137"/>
                <a:gd name="T15" fmla="*/ 0 h 56"/>
                <a:gd name="T16" fmla="*/ 0 60000 65536"/>
                <a:gd name="T17" fmla="*/ 0 60000 65536"/>
                <a:gd name="T18" fmla="*/ 0 60000 65536"/>
                <a:gd name="T19" fmla="*/ 0 60000 65536"/>
                <a:gd name="T20" fmla="*/ 0 60000 65536"/>
                <a:gd name="T21" fmla="*/ 0 60000 65536"/>
                <a:gd name="T22" fmla="*/ 0 60000 65536"/>
                <a:gd name="T23" fmla="*/ 0 60000 65536"/>
                <a:gd name="T24" fmla="*/ 0 w 137"/>
                <a:gd name="T25" fmla="*/ 0 h 56"/>
                <a:gd name="T26" fmla="*/ 137 w 137"/>
                <a:gd name="T27" fmla="*/ 56 h 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 h="56">
                  <a:moveTo>
                    <a:pt x="14" y="0"/>
                  </a:moveTo>
                  <a:lnTo>
                    <a:pt x="8" y="9"/>
                  </a:lnTo>
                  <a:lnTo>
                    <a:pt x="6" y="16"/>
                  </a:lnTo>
                  <a:lnTo>
                    <a:pt x="5" y="22"/>
                  </a:lnTo>
                  <a:lnTo>
                    <a:pt x="3" y="29"/>
                  </a:lnTo>
                  <a:lnTo>
                    <a:pt x="0" y="34"/>
                  </a:lnTo>
                  <a:lnTo>
                    <a:pt x="137" y="56"/>
                  </a:lnTo>
                  <a:lnTo>
                    <a:pt x="14" y="0"/>
                  </a:lnTo>
                  <a:close/>
                </a:path>
              </a:pathLst>
            </a:custGeom>
            <a:solidFill>
              <a:schemeClr val="accent1"/>
            </a:solidFill>
            <a:ln w="9525">
              <a:noFill/>
              <a:round/>
              <a:headEnd/>
              <a:tailEnd/>
            </a:ln>
          </p:spPr>
          <p:txBody>
            <a:bodyPr/>
            <a:lstStyle/>
            <a:p>
              <a:endParaRPr lang="de-DE" sz="1350"/>
            </a:p>
          </p:txBody>
        </p:sp>
        <p:sp>
          <p:nvSpPr>
            <p:cNvPr id="10290" name="Freeform 48"/>
            <p:cNvSpPr>
              <a:spLocks/>
            </p:cNvSpPr>
            <p:nvPr/>
          </p:nvSpPr>
          <p:spPr bwMode="auto">
            <a:xfrm>
              <a:off x="906" y="1097"/>
              <a:ext cx="52" cy="18"/>
            </a:xfrm>
            <a:custGeom>
              <a:avLst/>
              <a:gdLst>
                <a:gd name="T0" fmla="*/ 0 w 105"/>
                <a:gd name="T1" fmla="*/ 0 h 36"/>
                <a:gd name="T2" fmla="*/ 0 w 105"/>
                <a:gd name="T3" fmla="*/ 1 h 36"/>
                <a:gd name="T4" fmla="*/ 0 w 105"/>
                <a:gd name="T5" fmla="*/ 1 h 36"/>
                <a:gd name="T6" fmla="*/ 0 w 105"/>
                <a:gd name="T7" fmla="*/ 2 h 36"/>
                <a:gd name="T8" fmla="*/ 0 w 105"/>
                <a:gd name="T9" fmla="*/ 2 h 36"/>
                <a:gd name="T10" fmla="*/ 6 w 105"/>
                <a:gd name="T11" fmla="*/ 3 h 36"/>
                <a:gd name="T12" fmla="*/ 0 w 105"/>
                <a:gd name="T13" fmla="*/ 0 h 36"/>
                <a:gd name="T14" fmla="*/ 0 60000 65536"/>
                <a:gd name="T15" fmla="*/ 0 60000 65536"/>
                <a:gd name="T16" fmla="*/ 0 60000 65536"/>
                <a:gd name="T17" fmla="*/ 0 60000 65536"/>
                <a:gd name="T18" fmla="*/ 0 60000 65536"/>
                <a:gd name="T19" fmla="*/ 0 60000 65536"/>
                <a:gd name="T20" fmla="*/ 0 60000 65536"/>
                <a:gd name="T21" fmla="*/ 0 w 105"/>
                <a:gd name="T22" fmla="*/ 0 h 36"/>
                <a:gd name="T23" fmla="*/ 105 w 105"/>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 h="36">
                  <a:moveTo>
                    <a:pt x="5" y="0"/>
                  </a:moveTo>
                  <a:lnTo>
                    <a:pt x="4" y="7"/>
                  </a:lnTo>
                  <a:lnTo>
                    <a:pt x="3" y="14"/>
                  </a:lnTo>
                  <a:lnTo>
                    <a:pt x="1" y="22"/>
                  </a:lnTo>
                  <a:lnTo>
                    <a:pt x="0" y="29"/>
                  </a:lnTo>
                  <a:lnTo>
                    <a:pt x="105" y="36"/>
                  </a:lnTo>
                  <a:lnTo>
                    <a:pt x="5" y="0"/>
                  </a:lnTo>
                  <a:close/>
                </a:path>
              </a:pathLst>
            </a:custGeom>
            <a:solidFill>
              <a:schemeClr val="accent1"/>
            </a:solidFill>
            <a:ln w="9525">
              <a:noFill/>
              <a:round/>
              <a:headEnd/>
              <a:tailEnd/>
            </a:ln>
          </p:spPr>
          <p:txBody>
            <a:bodyPr/>
            <a:lstStyle/>
            <a:p>
              <a:endParaRPr lang="de-DE" sz="1350"/>
            </a:p>
          </p:txBody>
        </p:sp>
        <p:sp>
          <p:nvSpPr>
            <p:cNvPr id="10291" name="Freeform 49"/>
            <p:cNvSpPr>
              <a:spLocks/>
            </p:cNvSpPr>
            <p:nvPr/>
          </p:nvSpPr>
          <p:spPr bwMode="auto">
            <a:xfrm>
              <a:off x="909" y="1053"/>
              <a:ext cx="44" cy="13"/>
            </a:xfrm>
            <a:custGeom>
              <a:avLst/>
              <a:gdLst>
                <a:gd name="T0" fmla="*/ 0 w 89"/>
                <a:gd name="T1" fmla="*/ 0 h 24"/>
                <a:gd name="T2" fmla="*/ 0 w 89"/>
                <a:gd name="T3" fmla="*/ 1 h 24"/>
                <a:gd name="T4" fmla="*/ 0 w 89"/>
                <a:gd name="T5" fmla="*/ 1 h 24"/>
                <a:gd name="T6" fmla="*/ 0 w 89"/>
                <a:gd name="T7" fmla="*/ 2 h 24"/>
                <a:gd name="T8" fmla="*/ 0 w 89"/>
                <a:gd name="T9" fmla="*/ 2 h 24"/>
                <a:gd name="T10" fmla="*/ 5 w 89"/>
                <a:gd name="T11" fmla="*/ 2 h 24"/>
                <a:gd name="T12" fmla="*/ 0 w 89"/>
                <a:gd name="T13" fmla="*/ 0 h 24"/>
                <a:gd name="T14" fmla="*/ 0 60000 65536"/>
                <a:gd name="T15" fmla="*/ 0 60000 65536"/>
                <a:gd name="T16" fmla="*/ 0 60000 65536"/>
                <a:gd name="T17" fmla="*/ 0 60000 65536"/>
                <a:gd name="T18" fmla="*/ 0 60000 65536"/>
                <a:gd name="T19" fmla="*/ 0 60000 65536"/>
                <a:gd name="T20" fmla="*/ 0 60000 65536"/>
                <a:gd name="T21" fmla="*/ 0 w 89"/>
                <a:gd name="T22" fmla="*/ 0 h 24"/>
                <a:gd name="T23" fmla="*/ 89 w 89"/>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24">
                  <a:moveTo>
                    <a:pt x="0" y="0"/>
                  </a:moveTo>
                  <a:lnTo>
                    <a:pt x="0" y="6"/>
                  </a:lnTo>
                  <a:lnTo>
                    <a:pt x="1" y="12"/>
                  </a:lnTo>
                  <a:lnTo>
                    <a:pt x="1" y="18"/>
                  </a:lnTo>
                  <a:lnTo>
                    <a:pt x="1" y="24"/>
                  </a:lnTo>
                  <a:lnTo>
                    <a:pt x="89" y="23"/>
                  </a:lnTo>
                  <a:lnTo>
                    <a:pt x="0" y="0"/>
                  </a:lnTo>
                  <a:close/>
                </a:path>
              </a:pathLst>
            </a:custGeom>
            <a:solidFill>
              <a:schemeClr val="accent1"/>
            </a:solidFill>
            <a:ln w="9525">
              <a:noFill/>
              <a:round/>
              <a:headEnd/>
              <a:tailEnd/>
            </a:ln>
          </p:spPr>
          <p:txBody>
            <a:bodyPr/>
            <a:lstStyle/>
            <a:p>
              <a:endParaRPr lang="de-DE" sz="1350"/>
            </a:p>
          </p:txBody>
        </p:sp>
        <p:sp>
          <p:nvSpPr>
            <p:cNvPr id="10292" name="Freeform 50"/>
            <p:cNvSpPr>
              <a:spLocks/>
            </p:cNvSpPr>
            <p:nvPr/>
          </p:nvSpPr>
          <p:spPr bwMode="auto">
            <a:xfrm>
              <a:off x="904" y="1007"/>
              <a:ext cx="45" cy="12"/>
            </a:xfrm>
            <a:custGeom>
              <a:avLst/>
              <a:gdLst>
                <a:gd name="T0" fmla="*/ 0 w 90"/>
                <a:gd name="T1" fmla="*/ 0 h 24"/>
                <a:gd name="T2" fmla="*/ 1 w 90"/>
                <a:gd name="T3" fmla="*/ 1 h 24"/>
                <a:gd name="T4" fmla="*/ 1 w 90"/>
                <a:gd name="T5" fmla="*/ 1 h 24"/>
                <a:gd name="T6" fmla="*/ 1 w 90"/>
                <a:gd name="T7" fmla="*/ 2 h 24"/>
                <a:gd name="T8" fmla="*/ 1 w 90"/>
                <a:gd name="T9" fmla="*/ 2 h 24"/>
                <a:gd name="T10" fmla="*/ 6 w 90"/>
                <a:gd name="T11" fmla="*/ 1 h 24"/>
                <a:gd name="T12" fmla="*/ 0 w 90"/>
                <a:gd name="T13" fmla="*/ 0 h 24"/>
                <a:gd name="T14" fmla="*/ 0 60000 65536"/>
                <a:gd name="T15" fmla="*/ 0 60000 65536"/>
                <a:gd name="T16" fmla="*/ 0 60000 65536"/>
                <a:gd name="T17" fmla="*/ 0 60000 65536"/>
                <a:gd name="T18" fmla="*/ 0 60000 65536"/>
                <a:gd name="T19" fmla="*/ 0 60000 65536"/>
                <a:gd name="T20" fmla="*/ 0 60000 65536"/>
                <a:gd name="T21" fmla="*/ 0 w 90"/>
                <a:gd name="T22" fmla="*/ 0 h 24"/>
                <a:gd name="T23" fmla="*/ 90 w 90"/>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24">
                  <a:moveTo>
                    <a:pt x="0" y="0"/>
                  </a:moveTo>
                  <a:lnTo>
                    <a:pt x="1" y="6"/>
                  </a:lnTo>
                  <a:lnTo>
                    <a:pt x="2" y="11"/>
                  </a:lnTo>
                  <a:lnTo>
                    <a:pt x="2" y="18"/>
                  </a:lnTo>
                  <a:lnTo>
                    <a:pt x="3" y="24"/>
                  </a:lnTo>
                  <a:lnTo>
                    <a:pt x="90" y="15"/>
                  </a:lnTo>
                  <a:lnTo>
                    <a:pt x="0" y="0"/>
                  </a:lnTo>
                  <a:close/>
                </a:path>
              </a:pathLst>
            </a:custGeom>
            <a:solidFill>
              <a:schemeClr val="accent1"/>
            </a:solidFill>
            <a:ln w="9525">
              <a:noFill/>
              <a:round/>
              <a:headEnd/>
              <a:tailEnd/>
            </a:ln>
          </p:spPr>
          <p:txBody>
            <a:bodyPr/>
            <a:lstStyle/>
            <a:p>
              <a:endParaRPr lang="de-DE" sz="1350"/>
            </a:p>
          </p:txBody>
        </p:sp>
        <p:sp>
          <p:nvSpPr>
            <p:cNvPr id="10293" name="Freeform 51"/>
            <p:cNvSpPr>
              <a:spLocks/>
            </p:cNvSpPr>
            <p:nvPr/>
          </p:nvSpPr>
          <p:spPr bwMode="auto">
            <a:xfrm>
              <a:off x="892" y="961"/>
              <a:ext cx="52" cy="14"/>
            </a:xfrm>
            <a:custGeom>
              <a:avLst/>
              <a:gdLst>
                <a:gd name="T0" fmla="*/ 0 w 104"/>
                <a:gd name="T1" fmla="*/ 0 h 28"/>
                <a:gd name="T2" fmla="*/ 1 w 104"/>
                <a:gd name="T3" fmla="*/ 1 h 28"/>
                <a:gd name="T4" fmla="*/ 1 w 104"/>
                <a:gd name="T5" fmla="*/ 1 h 28"/>
                <a:gd name="T6" fmla="*/ 1 w 104"/>
                <a:gd name="T7" fmla="*/ 2 h 28"/>
                <a:gd name="T8" fmla="*/ 1 w 104"/>
                <a:gd name="T9" fmla="*/ 2 h 28"/>
                <a:gd name="T10" fmla="*/ 7 w 104"/>
                <a:gd name="T11" fmla="*/ 1 h 28"/>
                <a:gd name="T12" fmla="*/ 0 w 104"/>
                <a:gd name="T13" fmla="*/ 0 h 28"/>
                <a:gd name="T14" fmla="*/ 0 60000 65536"/>
                <a:gd name="T15" fmla="*/ 0 60000 65536"/>
                <a:gd name="T16" fmla="*/ 0 60000 65536"/>
                <a:gd name="T17" fmla="*/ 0 60000 65536"/>
                <a:gd name="T18" fmla="*/ 0 60000 65536"/>
                <a:gd name="T19" fmla="*/ 0 60000 65536"/>
                <a:gd name="T20" fmla="*/ 0 60000 65536"/>
                <a:gd name="T21" fmla="*/ 0 w 104"/>
                <a:gd name="T22" fmla="*/ 0 h 28"/>
                <a:gd name="T23" fmla="*/ 104 w 104"/>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28">
                  <a:moveTo>
                    <a:pt x="0" y="0"/>
                  </a:moveTo>
                  <a:lnTo>
                    <a:pt x="2" y="7"/>
                  </a:lnTo>
                  <a:lnTo>
                    <a:pt x="3" y="14"/>
                  </a:lnTo>
                  <a:lnTo>
                    <a:pt x="6" y="21"/>
                  </a:lnTo>
                  <a:lnTo>
                    <a:pt x="8" y="28"/>
                  </a:lnTo>
                  <a:lnTo>
                    <a:pt x="104" y="9"/>
                  </a:lnTo>
                  <a:lnTo>
                    <a:pt x="0" y="0"/>
                  </a:lnTo>
                  <a:close/>
                </a:path>
              </a:pathLst>
            </a:custGeom>
            <a:solidFill>
              <a:schemeClr val="accent1"/>
            </a:solidFill>
            <a:ln w="9525">
              <a:noFill/>
              <a:round/>
              <a:headEnd/>
              <a:tailEnd/>
            </a:ln>
          </p:spPr>
          <p:txBody>
            <a:bodyPr/>
            <a:lstStyle/>
            <a:p>
              <a:endParaRPr lang="de-DE" sz="1350"/>
            </a:p>
          </p:txBody>
        </p:sp>
        <p:sp>
          <p:nvSpPr>
            <p:cNvPr id="10294" name="Freeform 52"/>
            <p:cNvSpPr>
              <a:spLocks/>
            </p:cNvSpPr>
            <p:nvPr/>
          </p:nvSpPr>
          <p:spPr bwMode="auto">
            <a:xfrm>
              <a:off x="875" y="915"/>
              <a:ext cx="40" cy="11"/>
            </a:xfrm>
            <a:custGeom>
              <a:avLst/>
              <a:gdLst>
                <a:gd name="T0" fmla="*/ 0 w 81"/>
                <a:gd name="T1" fmla="*/ 1 h 22"/>
                <a:gd name="T2" fmla="*/ 0 w 81"/>
                <a:gd name="T3" fmla="*/ 1 h 22"/>
                <a:gd name="T4" fmla="*/ 0 w 81"/>
                <a:gd name="T5" fmla="*/ 1 h 22"/>
                <a:gd name="T6" fmla="*/ 0 w 81"/>
                <a:gd name="T7" fmla="*/ 1 h 22"/>
                <a:gd name="T8" fmla="*/ 0 w 81"/>
                <a:gd name="T9" fmla="*/ 2 h 22"/>
                <a:gd name="T10" fmla="*/ 5 w 81"/>
                <a:gd name="T11" fmla="*/ 0 h 22"/>
                <a:gd name="T12" fmla="*/ 0 w 81"/>
                <a:gd name="T13" fmla="*/ 1 h 22"/>
                <a:gd name="T14" fmla="*/ 0 60000 65536"/>
                <a:gd name="T15" fmla="*/ 0 60000 65536"/>
                <a:gd name="T16" fmla="*/ 0 60000 65536"/>
                <a:gd name="T17" fmla="*/ 0 60000 65536"/>
                <a:gd name="T18" fmla="*/ 0 60000 65536"/>
                <a:gd name="T19" fmla="*/ 0 60000 65536"/>
                <a:gd name="T20" fmla="*/ 0 60000 65536"/>
                <a:gd name="T21" fmla="*/ 0 w 81"/>
                <a:gd name="T22" fmla="*/ 0 h 22"/>
                <a:gd name="T23" fmla="*/ 81 w 81"/>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22">
                  <a:moveTo>
                    <a:pt x="0" y="1"/>
                  </a:moveTo>
                  <a:lnTo>
                    <a:pt x="3" y="6"/>
                  </a:lnTo>
                  <a:lnTo>
                    <a:pt x="5" y="11"/>
                  </a:lnTo>
                  <a:lnTo>
                    <a:pt x="6" y="16"/>
                  </a:lnTo>
                  <a:lnTo>
                    <a:pt x="8" y="22"/>
                  </a:lnTo>
                  <a:lnTo>
                    <a:pt x="81" y="0"/>
                  </a:lnTo>
                  <a:lnTo>
                    <a:pt x="0" y="1"/>
                  </a:lnTo>
                  <a:close/>
                </a:path>
              </a:pathLst>
            </a:custGeom>
            <a:solidFill>
              <a:schemeClr val="accent1"/>
            </a:solidFill>
            <a:ln w="9525">
              <a:noFill/>
              <a:round/>
              <a:headEnd/>
              <a:tailEnd/>
            </a:ln>
          </p:spPr>
          <p:txBody>
            <a:bodyPr/>
            <a:lstStyle/>
            <a:p>
              <a:endParaRPr lang="de-DE" sz="1350"/>
            </a:p>
          </p:txBody>
        </p:sp>
        <p:sp>
          <p:nvSpPr>
            <p:cNvPr id="10295" name="Freeform 53"/>
            <p:cNvSpPr>
              <a:spLocks/>
            </p:cNvSpPr>
            <p:nvPr/>
          </p:nvSpPr>
          <p:spPr bwMode="auto">
            <a:xfrm>
              <a:off x="4415" y="1312"/>
              <a:ext cx="31" cy="30"/>
            </a:xfrm>
            <a:custGeom>
              <a:avLst/>
              <a:gdLst>
                <a:gd name="T0" fmla="*/ 1 w 61"/>
                <a:gd name="T1" fmla="*/ 2 h 59"/>
                <a:gd name="T2" fmla="*/ 1 w 61"/>
                <a:gd name="T3" fmla="*/ 3 h 59"/>
                <a:gd name="T4" fmla="*/ 2 w 61"/>
                <a:gd name="T5" fmla="*/ 3 h 59"/>
                <a:gd name="T6" fmla="*/ 2 w 61"/>
                <a:gd name="T7" fmla="*/ 4 h 59"/>
                <a:gd name="T8" fmla="*/ 3 w 61"/>
                <a:gd name="T9" fmla="*/ 4 h 59"/>
                <a:gd name="T10" fmla="*/ 3 w 61"/>
                <a:gd name="T11" fmla="*/ 4 h 59"/>
                <a:gd name="T12" fmla="*/ 3 w 61"/>
                <a:gd name="T13" fmla="*/ 4 h 59"/>
                <a:gd name="T14" fmla="*/ 4 w 61"/>
                <a:gd name="T15" fmla="*/ 4 h 59"/>
                <a:gd name="T16" fmla="*/ 4 w 61"/>
                <a:gd name="T17" fmla="*/ 4 h 59"/>
                <a:gd name="T18" fmla="*/ 4 w 61"/>
                <a:gd name="T19" fmla="*/ 3 h 59"/>
                <a:gd name="T20" fmla="*/ 4 w 61"/>
                <a:gd name="T21" fmla="*/ 3 h 59"/>
                <a:gd name="T22" fmla="*/ 4 w 61"/>
                <a:gd name="T23" fmla="*/ 3 h 59"/>
                <a:gd name="T24" fmla="*/ 4 w 61"/>
                <a:gd name="T25" fmla="*/ 2 h 59"/>
                <a:gd name="T26" fmla="*/ 3 w 61"/>
                <a:gd name="T27" fmla="*/ 2 h 59"/>
                <a:gd name="T28" fmla="*/ 3 w 61"/>
                <a:gd name="T29" fmla="*/ 2 h 59"/>
                <a:gd name="T30" fmla="*/ 3 w 61"/>
                <a:gd name="T31" fmla="*/ 1 h 59"/>
                <a:gd name="T32" fmla="*/ 2 w 61"/>
                <a:gd name="T33" fmla="*/ 1 h 59"/>
                <a:gd name="T34" fmla="*/ 2 w 61"/>
                <a:gd name="T35" fmla="*/ 1 h 59"/>
                <a:gd name="T36" fmla="*/ 1 w 61"/>
                <a:gd name="T37" fmla="*/ 0 h 59"/>
                <a:gd name="T38" fmla="*/ 1 w 61"/>
                <a:gd name="T39" fmla="*/ 1 h 59"/>
                <a:gd name="T40" fmla="*/ 1 w 61"/>
                <a:gd name="T41" fmla="*/ 1 h 59"/>
                <a:gd name="T42" fmla="*/ 1 w 61"/>
                <a:gd name="T43" fmla="*/ 1 h 59"/>
                <a:gd name="T44" fmla="*/ 0 w 61"/>
                <a:gd name="T45" fmla="*/ 1 h 59"/>
                <a:gd name="T46" fmla="*/ 1 w 61"/>
                <a:gd name="T47" fmla="*/ 2 h 59"/>
                <a:gd name="T48" fmla="*/ 1 w 61"/>
                <a:gd name="T49" fmla="*/ 2 h 59"/>
                <a:gd name="T50" fmla="*/ 1 w 61"/>
                <a:gd name="T51" fmla="*/ 2 h 5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1"/>
                <a:gd name="T79" fmla="*/ 0 h 59"/>
                <a:gd name="T80" fmla="*/ 61 w 61"/>
                <a:gd name="T81" fmla="*/ 59 h 5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1" h="59">
                  <a:moveTo>
                    <a:pt x="4" y="28"/>
                  </a:moveTo>
                  <a:lnTo>
                    <a:pt x="11" y="35"/>
                  </a:lnTo>
                  <a:lnTo>
                    <a:pt x="19" y="43"/>
                  </a:lnTo>
                  <a:lnTo>
                    <a:pt x="26" y="50"/>
                  </a:lnTo>
                  <a:lnTo>
                    <a:pt x="36" y="56"/>
                  </a:lnTo>
                  <a:lnTo>
                    <a:pt x="41" y="59"/>
                  </a:lnTo>
                  <a:lnTo>
                    <a:pt x="48" y="59"/>
                  </a:lnTo>
                  <a:lnTo>
                    <a:pt x="54" y="57"/>
                  </a:lnTo>
                  <a:lnTo>
                    <a:pt x="59" y="52"/>
                  </a:lnTo>
                  <a:lnTo>
                    <a:pt x="61" y="46"/>
                  </a:lnTo>
                  <a:lnTo>
                    <a:pt x="61" y="41"/>
                  </a:lnTo>
                  <a:lnTo>
                    <a:pt x="60" y="35"/>
                  </a:lnTo>
                  <a:lnTo>
                    <a:pt x="55" y="30"/>
                  </a:lnTo>
                  <a:lnTo>
                    <a:pt x="47" y="25"/>
                  </a:lnTo>
                  <a:lnTo>
                    <a:pt x="40" y="19"/>
                  </a:lnTo>
                  <a:lnTo>
                    <a:pt x="33" y="12"/>
                  </a:lnTo>
                  <a:lnTo>
                    <a:pt x="26" y="5"/>
                  </a:lnTo>
                  <a:lnTo>
                    <a:pt x="22" y="2"/>
                  </a:lnTo>
                  <a:lnTo>
                    <a:pt x="16" y="0"/>
                  </a:lnTo>
                  <a:lnTo>
                    <a:pt x="9" y="2"/>
                  </a:lnTo>
                  <a:lnTo>
                    <a:pt x="4" y="5"/>
                  </a:lnTo>
                  <a:lnTo>
                    <a:pt x="1" y="11"/>
                  </a:lnTo>
                  <a:lnTo>
                    <a:pt x="0" y="16"/>
                  </a:lnTo>
                  <a:lnTo>
                    <a:pt x="1" y="23"/>
                  </a:lnTo>
                  <a:lnTo>
                    <a:pt x="4" y="28"/>
                  </a:lnTo>
                  <a:close/>
                </a:path>
              </a:pathLst>
            </a:custGeom>
            <a:solidFill>
              <a:srgbClr val="66FF33"/>
            </a:solidFill>
            <a:ln w="9525">
              <a:noFill/>
              <a:round/>
              <a:headEnd/>
              <a:tailEnd/>
            </a:ln>
          </p:spPr>
          <p:txBody>
            <a:bodyPr/>
            <a:lstStyle/>
            <a:p>
              <a:endParaRPr lang="de-DE" sz="1350"/>
            </a:p>
          </p:txBody>
        </p:sp>
        <p:sp>
          <p:nvSpPr>
            <p:cNvPr id="10296" name="Freeform 54"/>
            <p:cNvSpPr>
              <a:spLocks/>
            </p:cNvSpPr>
            <p:nvPr/>
          </p:nvSpPr>
          <p:spPr bwMode="auto">
            <a:xfrm>
              <a:off x="4478" y="1370"/>
              <a:ext cx="22" cy="27"/>
            </a:xfrm>
            <a:custGeom>
              <a:avLst/>
              <a:gdLst>
                <a:gd name="T0" fmla="*/ 1 w 45"/>
                <a:gd name="T1" fmla="*/ 3 h 55"/>
                <a:gd name="T2" fmla="*/ 2 w 45"/>
                <a:gd name="T3" fmla="*/ 2 h 55"/>
                <a:gd name="T4" fmla="*/ 2 w 45"/>
                <a:gd name="T5" fmla="*/ 2 h 55"/>
                <a:gd name="T6" fmla="*/ 2 w 45"/>
                <a:gd name="T7" fmla="*/ 1 h 55"/>
                <a:gd name="T8" fmla="*/ 2 w 45"/>
                <a:gd name="T9" fmla="*/ 1 h 55"/>
                <a:gd name="T10" fmla="*/ 2 w 45"/>
                <a:gd name="T11" fmla="*/ 1 h 55"/>
                <a:gd name="T12" fmla="*/ 2 w 45"/>
                <a:gd name="T13" fmla="*/ 0 h 55"/>
                <a:gd name="T14" fmla="*/ 2 w 45"/>
                <a:gd name="T15" fmla="*/ 0 h 55"/>
                <a:gd name="T16" fmla="*/ 2 w 45"/>
                <a:gd name="T17" fmla="*/ 0 h 55"/>
                <a:gd name="T18" fmla="*/ 1 w 45"/>
                <a:gd name="T19" fmla="*/ 0 h 55"/>
                <a:gd name="T20" fmla="*/ 1 w 45"/>
                <a:gd name="T21" fmla="*/ 0 h 55"/>
                <a:gd name="T22" fmla="*/ 1 w 45"/>
                <a:gd name="T23" fmla="*/ 0 h 55"/>
                <a:gd name="T24" fmla="*/ 0 w 45"/>
                <a:gd name="T25" fmla="*/ 0 h 55"/>
                <a:gd name="T26" fmla="*/ 0 w 45"/>
                <a:gd name="T27" fmla="*/ 0 h 55"/>
                <a:gd name="T28" fmla="*/ 0 w 45"/>
                <a:gd name="T29" fmla="*/ 1 h 55"/>
                <a:gd name="T30" fmla="*/ 0 w 45"/>
                <a:gd name="T31" fmla="*/ 1 h 55"/>
                <a:gd name="T32" fmla="*/ 0 w 45"/>
                <a:gd name="T33" fmla="*/ 1 h 55"/>
                <a:gd name="T34" fmla="*/ 0 w 45"/>
                <a:gd name="T35" fmla="*/ 2 h 55"/>
                <a:gd name="T36" fmla="*/ 0 w 45"/>
                <a:gd name="T37" fmla="*/ 2 h 55"/>
                <a:gd name="T38" fmla="*/ 0 w 45"/>
                <a:gd name="T39" fmla="*/ 2 h 55"/>
                <a:gd name="T40" fmla="*/ 0 w 45"/>
                <a:gd name="T41" fmla="*/ 3 h 55"/>
                <a:gd name="T42" fmla="*/ 0 w 45"/>
                <a:gd name="T43" fmla="*/ 3 h 55"/>
                <a:gd name="T44" fmla="*/ 1 w 45"/>
                <a:gd name="T45" fmla="*/ 3 h 55"/>
                <a:gd name="T46" fmla="*/ 1 w 45"/>
                <a:gd name="T47" fmla="*/ 3 h 55"/>
                <a:gd name="T48" fmla="*/ 1 w 45"/>
                <a:gd name="T49" fmla="*/ 3 h 55"/>
                <a:gd name="T50" fmla="*/ 1 w 45"/>
                <a:gd name="T51" fmla="*/ 3 h 5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5"/>
                <a:gd name="T80" fmla="*/ 45 w 45"/>
                <a:gd name="T81" fmla="*/ 55 h 5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5">
                  <a:moveTo>
                    <a:pt x="29" y="49"/>
                  </a:moveTo>
                  <a:lnTo>
                    <a:pt x="35" y="43"/>
                  </a:lnTo>
                  <a:lnTo>
                    <a:pt x="38" y="38"/>
                  </a:lnTo>
                  <a:lnTo>
                    <a:pt x="42" y="31"/>
                  </a:lnTo>
                  <a:lnTo>
                    <a:pt x="44" y="23"/>
                  </a:lnTo>
                  <a:lnTo>
                    <a:pt x="45" y="17"/>
                  </a:lnTo>
                  <a:lnTo>
                    <a:pt x="44" y="10"/>
                  </a:lnTo>
                  <a:lnTo>
                    <a:pt x="41" y="5"/>
                  </a:lnTo>
                  <a:lnTo>
                    <a:pt x="36" y="2"/>
                  </a:lnTo>
                  <a:lnTo>
                    <a:pt x="30" y="0"/>
                  </a:lnTo>
                  <a:lnTo>
                    <a:pt x="24" y="1"/>
                  </a:lnTo>
                  <a:lnTo>
                    <a:pt x="19" y="4"/>
                  </a:lnTo>
                  <a:lnTo>
                    <a:pt x="15" y="10"/>
                  </a:lnTo>
                  <a:lnTo>
                    <a:pt x="13" y="15"/>
                  </a:lnTo>
                  <a:lnTo>
                    <a:pt x="11" y="20"/>
                  </a:lnTo>
                  <a:lnTo>
                    <a:pt x="7" y="25"/>
                  </a:lnTo>
                  <a:lnTo>
                    <a:pt x="4" y="30"/>
                  </a:lnTo>
                  <a:lnTo>
                    <a:pt x="0" y="35"/>
                  </a:lnTo>
                  <a:lnTo>
                    <a:pt x="0" y="41"/>
                  </a:lnTo>
                  <a:lnTo>
                    <a:pt x="3" y="47"/>
                  </a:lnTo>
                  <a:lnTo>
                    <a:pt x="7" y="51"/>
                  </a:lnTo>
                  <a:lnTo>
                    <a:pt x="13" y="55"/>
                  </a:lnTo>
                  <a:lnTo>
                    <a:pt x="19" y="55"/>
                  </a:lnTo>
                  <a:lnTo>
                    <a:pt x="24" y="54"/>
                  </a:lnTo>
                  <a:lnTo>
                    <a:pt x="29" y="49"/>
                  </a:lnTo>
                  <a:close/>
                </a:path>
              </a:pathLst>
            </a:custGeom>
            <a:solidFill>
              <a:srgbClr val="66FF33"/>
            </a:solidFill>
            <a:ln w="9525">
              <a:noFill/>
              <a:round/>
              <a:headEnd/>
              <a:tailEnd/>
            </a:ln>
          </p:spPr>
          <p:txBody>
            <a:bodyPr/>
            <a:lstStyle/>
            <a:p>
              <a:endParaRPr lang="de-DE" sz="1350"/>
            </a:p>
          </p:txBody>
        </p:sp>
        <p:sp>
          <p:nvSpPr>
            <p:cNvPr id="10297" name="Freeform 55"/>
            <p:cNvSpPr>
              <a:spLocks/>
            </p:cNvSpPr>
            <p:nvPr/>
          </p:nvSpPr>
          <p:spPr bwMode="auto">
            <a:xfrm>
              <a:off x="4378" y="1360"/>
              <a:ext cx="20" cy="31"/>
            </a:xfrm>
            <a:custGeom>
              <a:avLst/>
              <a:gdLst>
                <a:gd name="T0" fmla="*/ 1 w 39"/>
                <a:gd name="T1" fmla="*/ 2 h 61"/>
                <a:gd name="T2" fmla="*/ 1 w 39"/>
                <a:gd name="T3" fmla="*/ 2 h 61"/>
                <a:gd name="T4" fmla="*/ 1 w 39"/>
                <a:gd name="T5" fmla="*/ 3 h 61"/>
                <a:gd name="T6" fmla="*/ 1 w 39"/>
                <a:gd name="T7" fmla="*/ 3 h 61"/>
                <a:gd name="T8" fmla="*/ 1 w 39"/>
                <a:gd name="T9" fmla="*/ 3 h 61"/>
                <a:gd name="T10" fmla="*/ 1 w 39"/>
                <a:gd name="T11" fmla="*/ 4 h 61"/>
                <a:gd name="T12" fmla="*/ 1 w 39"/>
                <a:gd name="T13" fmla="*/ 4 h 61"/>
                <a:gd name="T14" fmla="*/ 2 w 39"/>
                <a:gd name="T15" fmla="*/ 4 h 61"/>
                <a:gd name="T16" fmla="*/ 2 w 39"/>
                <a:gd name="T17" fmla="*/ 4 h 61"/>
                <a:gd name="T18" fmla="*/ 2 w 39"/>
                <a:gd name="T19" fmla="*/ 4 h 61"/>
                <a:gd name="T20" fmla="*/ 3 w 39"/>
                <a:gd name="T21" fmla="*/ 4 h 61"/>
                <a:gd name="T22" fmla="*/ 3 w 39"/>
                <a:gd name="T23" fmla="*/ 3 h 61"/>
                <a:gd name="T24" fmla="*/ 3 w 39"/>
                <a:gd name="T25" fmla="*/ 3 h 61"/>
                <a:gd name="T26" fmla="*/ 3 w 39"/>
                <a:gd name="T27" fmla="*/ 3 h 61"/>
                <a:gd name="T28" fmla="*/ 3 w 39"/>
                <a:gd name="T29" fmla="*/ 2 h 61"/>
                <a:gd name="T30" fmla="*/ 2 w 39"/>
                <a:gd name="T31" fmla="*/ 2 h 61"/>
                <a:gd name="T32" fmla="*/ 2 w 39"/>
                <a:gd name="T33" fmla="*/ 1 h 61"/>
                <a:gd name="T34" fmla="*/ 2 w 39"/>
                <a:gd name="T35" fmla="*/ 1 h 61"/>
                <a:gd name="T36" fmla="*/ 2 w 39"/>
                <a:gd name="T37" fmla="*/ 1 h 61"/>
                <a:gd name="T38" fmla="*/ 1 w 39"/>
                <a:gd name="T39" fmla="*/ 0 h 61"/>
                <a:gd name="T40" fmla="*/ 1 w 39"/>
                <a:gd name="T41" fmla="*/ 1 h 61"/>
                <a:gd name="T42" fmla="*/ 1 w 39"/>
                <a:gd name="T43" fmla="*/ 1 h 61"/>
                <a:gd name="T44" fmla="*/ 1 w 39"/>
                <a:gd name="T45" fmla="*/ 1 h 61"/>
                <a:gd name="T46" fmla="*/ 0 w 39"/>
                <a:gd name="T47" fmla="*/ 2 h 61"/>
                <a:gd name="T48" fmla="*/ 1 w 39"/>
                <a:gd name="T49" fmla="*/ 2 h 61"/>
                <a:gd name="T50" fmla="*/ 1 w 39"/>
                <a:gd name="T51" fmla="*/ 2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9"/>
                <a:gd name="T79" fmla="*/ 0 h 61"/>
                <a:gd name="T80" fmla="*/ 39 w 39"/>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9" h="61">
                  <a:moveTo>
                    <a:pt x="1" y="23"/>
                  </a:moveTo>
                  <a:lnTo>
                    <a:pt x="3" y="29"/>
                  </a:lnTo>
                  <a:lnTo>
                    <a:pt x="5" y="36"/>
                  </a:lnTo>
                  <a:lnTo>
                    <a:pt x="7" y="43"/>
                  </a:lnTo>
                  <a:lnTo>
                    <a:pt x="7" y="48"/>
                  </a:lnTo>
                  <a:lnTo>
                    <a:pt x="9" y="54"/>
                  </a:lnTo>
                  <a:lnTo>
                    <a:pt x="14" y="59"/>
                  </a:lnTo>
                  <a:lnTo>
                    <a:pt x="20" y="61"/>
                  </a:lnTo>
                  <a:lnTo>
                    <a:pt x="26" y="61"/>
                  </a:lnTo>
                  <a:lnTo>
                    <a:pt x="32" y="59"/>
                  </a:lnTo>
                  <a:lnTo>
                    <a:pt x="37" y="54"/>
                  </a:lnTo>
                  <a:lnTo>
                    <a:pt x="39" y="48"/>
                  </a:lnTo>
                  <a:lnTo>
                    <a:pt x="39" y="43"/>
                  </a:lnTo>
                  <a:lnTo>
                    <a:pt x="37" y="35"/>
                  </a:lnTo>
                  <a:lnTo>
                    <a:pt x="35" y="27"/>
                  </a:lnTo>
                  <a:lnTo>
                    <a:pt x="32" y="18"/>
                  </a:lnTo>
                  <a:lnTo>
                    <a:pt x="30" y="10"/>
                  </a:lnTo>
                  <a:lnTo>
                    <a:pt x="26" y="5"/>
                  </a:lnTo>
                  <a:lnTo>
                    <a:pt x="22" y="1"/>
                  </a:lnTo>
                  <a:lnTo>
                    <a:pt x="15" y="0"/>
                  </a:lnTo>
                  <a:lnTo>
                    <a:pt x="9" y="2"/>
                  </a:lnTo>
                  <a:lnTo>
                    <a:pt x="5" y="6"/>
                  </a:lnTo>
                  <a:lnTo>
                    <a:pt x="1" y="10"/>
                  </a:lnTo>
                  <a:lnTo>
                    <a:pt x="0" y="17"/>
                  </a:lnTo>
                  <a:lnTo>
                    <a:pt x="1" y="23"/>
                  </a:lnTo>
                  <a:close/>
                </a:path>
              </a:pathLst>
            </a:custGeom>
            <a:solidFill>
              <a:srgbClr val="66FF33"/>
            </a:solidFill>
            <a:ln w="9525">
              <a:noFill/>
              <a:round/>
              <a:headEnd/>
              <a:tailEnd/>
            </a:ln>
          </p:spPr>
          <p:txBody>
            <a:bodyPr/>
            <a:lstStyle/>
            <a:p>
              <a:endParaRPr lang="de-DE" sz="1350"/>
            </a:p>
          </p:txBody>
        </p:sp>
        <p:sp>
          <p:nvSpPr>
            <p:cNvPr id="10298" name="Freeform 56"/>
            <p:cNvSpPr>
              <a:spLocks/>
            </p:cNvSpPr>
            <p:nvPr/>
          </p:nvSpPr>
          <p:spPr bwMode="auto">
            <a:xfrm>
              <a:off x="4495" y="1300"/>
              <a:ext cx="23" cy="25"/>
            </a:xfrm>
            <a:custGeom>
              <a:avLst/>
              <a:gdLst>
                <a:gd name="T0" fmla="*/ 2 w 45"/>
                <a:gd name="T1" fmla="*/ 2 h 51"/>
                <a:gd name="T2" fmla="*/ 2 w 45"/>
                <a:gd name="T3" fmla="*/ 2 h 51"/>
                <a:gd name="T4" fmla="*/ 3 w 45"/>
                <a:gd name="T5" fmla="*/ 2 h 51"/>
                <a:gd name="T6" fmla="*/ 3 w 45"/>
                <a:gd name="T7" fmla="*/ 1 h 51"/>
                <a:gd name="T8" fmla="*/ 3 w 45"/>
                <a:gd name="T9" fmla="*/ 1 h 51"/>
                <a:gd name="T10" fmla="*/ 3 w 45"/>
                <a:gd name="T11" fmla="*/ 1 h 51"/>
                <a:gd name="T12" fmla="*/ 3 w 45"/>
                <a:gd name="T13" fmla="*/ 0 h 51"/>
                <a:gd name="T14" fmla="*/ 3 w 45"/>
                <a:gd name="T15" fmla="*/ 0 h 51"/>
                <a:gd name="T16" fmla="*/ 3 w 45"/>
                <a:gd name="T17" fmla="*/ 0 h 51"/>
                <a:gd name="T18" fmla="*/ 3 w 45"/>
                <a:gd name="T19" fmla="*/ 0 h 51"/>
                <a:gd name="T20" fmla="*/ 2 w 45"/>
                <a:gd name="T21" fmla="*/ 0 h 51"/>
                <a:gd name="T22" fmla="*/ 2 w 45"/>
                <a:gd name="T23" fmla="*/ 0 h 51"/>
                <a:gd name="T24" fmla="*/ 2 w 45"/>
                <a:gd name="T25" fmla="*/ 0 h 51"/>
                <a:gd name="T26" fmla="*/ 1 w 45"/>
                <a:gd name="T27" fmla="*/ 0 h 51"/>
                <a:gd name="T28" fmla="*/ 1 w 45"/>
                <a:gd name="T29" fmla="*/ 0 h 51"/>
                <a:gd name="T30" fmla="*/ 1 w 45"/>
                <a:gd name="T31" fmla="*/ 1 h 51"/>
                <a:gd name="T32" fmla="*/ 1 w 45"/>
                <a:gd name="T33" fmla="*/ 1 h 51"/>
                <a:gd name="T34" fmla="*/ 0 w 45"/>
                <a:gd name="T35" fmla="*/ 1 h 51"/>
                <a:gd name="T36" fmla="*/ 0 w 45"/>
                <a:gd name="T37" fmla="*/ 2 h 51"/>
                <a:gd name="T38" fmla="*/ 1 w 45"/>
                <a:gd name="T39" fmla="*/ 2 h 51"/>
                <a:gd name="T40" fmla="*/ 1 w 45"/>
                <a:gd name="T41" fmla="*/ 2 h 51"/>
                <a:gd name="T42" fmla="*/ 1 w 45"/>
                <a:gd name="T43" fmla="*/ 3 h 51"/>
                <a:gd name="T44" fmla="*/ 2 w 45"/>
                <a:gd name="T45" fmla="*/ 3 h 51"/>
                <a:gd name="T46" fmla="*/ 2 w 45"/>
                <a:gd name="T47" fmla="*/ 3 h 51"/>
                <a:gd name="T48" fmla="*/ 2 w 45"/>
                <a:gd name="T49" fmla="*/ 2 h 51"/>
                <a:gd name="T50" fmla="*/ 2 w 45"/>
                <a:gd name="T51" fmla="*/ 2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1"/>
                <a:gd name="T80" fmla="*/ 45 w 45"/>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1">
                  <a:moveTo>
                    <a:pt x="28" y="45"/>
                  </a:moveTo>
                  <a:lnTo>
                    <a:pt x="32" y="40"/>
                  </a:lnTo>
                  <a:lnTo>
                    <a:pt x="36" y="35"/>
                  </a:lnTo>
                  <a:lnTo>
                    <a:pt x="39" y="30"/>
                  </a:lnTo>
                  <a:lnTo>
                    <a:pt x="41" y="26"/>
                  </a:lnTo>
                  <a:lnTo>
                    <a:pt x="45" y="20"/>
                  </a:lnTo>
                  <a:lnTo>
                    <a:pt x="45" y="14"/>
                  </a:lnTo>
                  <a:lnTo>
                    <a:pt x="44" y="8"/>
                  </a:lnTo>
                  <a:lnTo>
                    <a:pt x="39" y="4"/>
                  </a:lnTo>
                  <a:lnTo>
                    <a:pt x="33" y="0"/>
                  </a:lnTo>
                  <a:lnTo>
                    <a:pt x="28" y="0"/>
                  </a:lnTo>
                  <a:lnTo>
                    <a:pt x="22" y="1"/>
                  </a:lnTo>
                  <a:lnTo>
                    <a:pt x="17" y="6"/>
                  </a:lnTo>
                  <a:lnTo>
                    <a:pt x="13" y="11"/>
                  </a:lnTo>
                  <a:lnTo>
                    <a:pt x="9" y="15"/>
                  </a:lnTo>
                  <a:lnTo>
                    <a:pt x="6" y="21"/>
                  </a:lnTo>
                  <a:lnTo>
                    <a:pt x="2" y="26"/>
                  </a:lnTo>
                  <a:lnTo>
                    <a:pt x="0" y="31"/>
                  </a:lnTo>
                  <a:lnTo>
                    <a:pt x="0" y="37"/>
                  </a:lnTo>
                  <a:lnTo>
                    <a:pt x="1" y="43"/>
                  </a:lnTo>
                  <a:lnTo>
                    <a:pt x="6" y="47"/>
                  </a:lnTo>
                  <a:lnTo>
                    <a:pt x="12" y="51"/>
                  </a:lnTo>
                  <a:lnTo>
                    <a:pt x="17" y="51"/>
                  </a:lnTo>
                  <a:lnTo>
                    <a:pt x="23" y="50"/>
                  </a:lnTo>
                  <a:lnTo>
                    <a:pt x="28" y="45"/>
                  </a:lnTo>
                  <a:close/>
                </a:path>
              </a:pathLst>
            </a:custGeom>
            <a:solidFill>
              <a:srgbClr val="66FF33"/>
            </a:solidFill>
            <a:ln w="9525">
              <a:noFill/>
              <a:round/>
              <a:headEnd/>
              <a:tailEnd/>
            </a:ln>
          </p:spPr>
          <p:txBody>
            <a:bodyPr/>
            <a:lstStyle/>
            <a:p>
              <a:endParaRPr lang="de-DE" sz="1350"/>
            </a:p>
          </p:txBody>
        </p:sp>
        <p:sp>
          <p:nvSpPr>
            <p:cNvPr id="10299" name="Freeform 57"/>
            <p:cNvSpPr>
              <a:spLocks/>
            </p:cNvSpPr>
            <p:nvPr/>
          </p:nvSpPr>
          <p:spPr bwMode="auto">
            <a:xfrm>
              <a:off x="4576" y="1374"/>
              <a:ext cx="31" cy="29"/>
            </a:xfrm>
            <a:custGeom>
              <a:avLst/>
              <a:gdLst>
                <a:gd name="T0" fmla="*/ 1 w 62"/>
                <a:gd name="T1" fmla="*/ 2 h 58"/>
                <a:gd name="T2" fmla="*/ 1 w 62"/>
                <a:gd name="T3" fmla="*/ 3 h 58"/>
                <a:gd name="T4" fmla="*/ 2 w 62"/>
                <a:gd name="T5" fmla="*/ 3 h 58"/>
                <a:gd name="T6" fmla="*/ 2 w 62"/>
                <a:gd name="T7" fmla="*/ 4 h 58"/>
                <a:gd name="T8" fmla="*/ 3 w 62"/>
                <a:gd name="T9" fmla="*/ 4 h 58"/>
                <a:gd name="T10" fmla="*/ 3 w 62"/>
                <a:gd name="T11" fmla="*/ 4 h 58"/>
                <a:gd name="T12" fmla="*/ 4 w 62"/>
                <a:gd name="T13" fmla="*/ 4 h 58"/>
                <a:gd name="T14" fmla="*/ 4 w 62"/>
                <a:gd name="T15" fmla="*/ 4 h 58"/>
                <a:gd name="T16" fmla="*/ 4 w 62"/>
                <a:gd name="T17" fmla="*/ 4 h 58"/>
                <a:gd name="T18" fmla="*/ 4 w 62"/>
                <a:gd name="T19" fmla="*/ 3 h 58"/>
                <a:gd name="T20" fmla="*/ 4 w 62"/>
                <a:gd name="T21" fmla="*/ 3 h 58"/>
                <a:gd name="T22" fmla="*/ 4 w 62"/>
                <a:gd name="T23" fmla="*/ 3 h 58"/>
                <a:gd name="T24" fmla="*/ 4 w 62"/>
                <a:gd name="T25" fmla="*/ 2 h 58"/>
                <a:gd name="T26" fmla="*/ 3 w 62"/>
                <a:gd name="T27" fmla="*/ 2 h 58"/>
                <a:gd name="T28" fmla="*/ 3 w 62"/>
                <a:gd name="T29" fmla="*/ 2 h 58"/>
                <a:gd name="T30" fmla="*/ 3 w 62"/>
                <a:gd name="T31" fmla="*/ 1 h 58"/>
                <a:gd name="T32" fmla="*/ 2 w 62"/>
                <a:gd name="T33" fmla="*/ 1 h 58"/>
                <a:gd name="T34" fmla="*/ 2 w 62"/>
                <a:gd name="T35" fmla="*/ 1 h 58"/>
                <a:gd name="T36" fmla="*/ 1 w 62"/>
                <a:gd name="T37" fmla="*/ 0 h 58"/>
                <a:gd name="T38" fmla="*/ 1 w 62"/>
                <a:gd name="T39" fmla="*/ 1 h 58"/>
                <a:gd name="T40" fmla="*/ 1 w 62"/>
                <a:gd name="T41" fmla="*/ 1 h 58"/>
                <a:gd name="T42" fmla="*/ 1 w 62"/>
                <a:gd name="T43" fmla="*/ 1 h 58"/>
                <a:gd name="T44" fmla="*/ 0 w 62"/>
                <a:gd name="T45" fmla="*/ 1 h 58"/>
                <a:gd name="T46" fmla="*/ 1 w 62"/>
                <a:gd name="T47" fmla="*/ 2 h 58"/>
                <a:gd name="T48" fmla="*/ 1 w 62"/>
                <a:gd name="T49" fmla="*/ 2 h 58"/>
                <a:gd name="T50" fmla="*/ 1 w 62"/>
                <a:gd name="T51" fmla="*/ 2 h 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58"/>
                <a:gd name="T80" fmla="*/ 62 w 62"/>
                <a:gd name="T81" fmla="*/ 58 h 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58">
                  <a:moveTo>
                    <a:pt x="5" y="27"/>
                  </a:moveTo>
                  <a:lnTo>
                    <a:pt x="13" y="34"/>
                  </a:lnTo>
                  <a:lnTo>
                    <a:pt x="20" y="42"/>
                  </a:lnTo>
                  <a:lnTo>
                    <a:pt x="28" y="49"/>
                  </a:lnTo>
                  <a:lnTo>
                    <a:pt x="37" y="55"/>
                  </a:lnTo>
                  <a:lnTo>
                    <a:pt x="43" y="58"/>
                  </a:lnTo>
                  <a:lnTo>
                    <a:pt x="49" y="58"/>
                  </a:lnTo>
                  <a:lnTo>
                    <a:pt x="54" y="56"/>
                  </a:lnTo>
                  <a:lnTo>
                    <a:pt x="59" y="52"/>
                  </a:lnTo>
                  <a:lnTo>
                    <a:pt x="61" y="46"/>
                  </a:lnTo>
                  <a:lnTo>
                    <a:pt x="62" y="40"/>
                  </a:lnTo>
                  <a:lnTo>
                    <a:pt x="60" y="34"/>
                  </a:lnTo>
                  <a:lnTo>
                    <a:pt x="56" y="30"/>
                  </a:lnTo>
                  <a:lnTo>
                    <a:pt x="47" y="24"/>
                  </a:lnTo>
                  <a:lnTo>
                    <a:pt x="41" y="18"/>
                  </a:lnTo>
                  <a:lnTo>
                    <a:pt x="35" y="11"/>
                  </a:lnTo>
                  <a:lnTo>
                    <a:pt x="28" y="4"/>
                  </a:lnTo>
                  <a:lnTo>
                    <a:pt x="22" y="1"/>
                  </a:lnTo>
                  <a:lnTo>
                    <a:pt x="16" y="0"/>
                  </a:lnTo>
                  <a:lnTo>
                    <a:pt x="9" y="1"/>
                  </a:lnTo>
                  <a:lnTo>
                    <a:pt x="5" y="4"/>
                  </a:lnTo>
                  <a:lnTo>
                    <a:pt x="1" y="10"/>
                  </a:lnTo>
                  <a:lnTo>
                    <a:pt x="0" y="16"/>
                  </a:lnTo>
                  <a:lnTo>
                    <a:pt x="1" y="23"/>
                  </a:lnTo>
                  <a:lnTo>
                    <a:pt x="5" y="27"/>
                  </a:lnTo>
                  <a:close/>
                </a:path>
              </a:pathLst>
            </a:custGeom>
            <a:solidFill>
              <a:srgbClr val="66FF33"/>
            </a:solidFill>
            <a:ln w="9525">
              <a:noFill/>
              <a:round/>
              <a:headEnd/>
              <a:tailEnd/>
            </a:ln>
          </p:spPr>
          <p:txBody>
            <a:bodyPr/>
            <a:lstStyle/>
            <a:p>
              <a:endParaRPr lang="de-DE" sz="1350"/>
            </a:p>
          </p:txBody>
        </p:sp>
        <p:sp>
          <p:nvSpPr>
            <p:cNvPr id="10300" name="Freeform 58"/>
            <p:cNvSpPr>
              <a:spLocks/>
            </p:cNvSpPr>
            <p:nvPr/>
          </p:nvSpPr>
          <p:spPr bwMode="auto">
            <a:xfrm>
              <a:off x="4638" y="1432"/>
              <a:ext cx="23" cy="27"/>
            </a:xfrm>
            <a:custGeom>
              <a:avLst/>
              <a:gdLst>
                <a:gd name="T0" fmla="*/ 2 w 45"/>
                <a:gd name="T1" fmla="*/ 3 h 54"/>
                <a:gd name="T2" fmla="*/ 3 w 45"/>
                <a:gd name="T3" fmla="*/ 3 h 54"/>
                <a:gd name="T4" fmla="*/ 3 w 45"/>
                <a:gd name="T5" fmla="*/ 3 h 54"/>
                <a:gd name="T6" fmla="*/ 3 w 45"/>
                <a:gd name="T7" fmla="*/ 2 h 54"/>
                <a:gd name="T8" fmla="*/ 3 w 45"/>
                <a:gd name="T9" fmla="*/ 2 h 54"/>
                <a:gd name="T10" fmla="*/ 3 w 45"/>
                <a:gd name="T11" fmla="*/ 1 h 54"/>
                <a:gd name="T12" fmla="*/ 3 w 45"/>
                <a:gd name="T13" fmla="*/ 1 h 54"/>
                <a:gd name="T14" fmla="*/ 3 w 45"/>
                <a:gd name="T15" fmla="*/ 1 h 54"/>
                <a:gd name="T16" fmla="*/ 3 w 45"/>
                <a:gd name="T17" fmla="*/ 1 h 54"/>
                <a:gd name="T18" fmla="*/ 2 w 45"/>
                <a:gd name="T19" fmla="*/ 0 h 54"/>
                <a:gd name="T20" fmla="*/ 2 w 45"/>
                <a:gd name="T21" fmla="*/ 1 h 54"/>
                <a:gd name="T22" fmla="*/ 2 w 45"/>
                <a:gd name="T23" fmla="*/ 1 h 54"/>
                <a:gd name="T24" fmla="*/ 1 w 45"/>
                <a:gd name="T25" fmla="*/ 1 h 54"/>
                <a:gd name="T26" fmla="*/ 1 w 45"/>
                <a:gd name="T27" fmla="*/ 1 h 54"/>
                <a:gd name="T28" fmla="*/ 1 w 45"/>
                <a:gd name="T29" fmla="*/ 2 h 54"/>
                <a:gd name="T30" fmla="*/ 1 w 45"/>
                <a:gd name="T31" fmla="*/ 2 h 54"/>
                <a:gd name="T32" fmla="*/ 1 w 45"/>
                <a:gd name="T33" fmla="*/ 2 h 54"/>
                <a:gd name="T34" fmla="*/ 0 w 45"/>
                <a:gd name="T35" fmla="*/ 3 h 54"/>
                <a:gd name="T36" fmla="*/ 0 w 45"/>
                <a:gd name="T37" fmla="*/ 3 h 54"/>
                <a:gd name="T38" fmla="*/ 1 w 45"/>
                <a:gd name="T39" fmla="*/ 3 h 54"/>
                <a:gd name="T40" fmla="*/ 1 w 45"/>
                <a:gd name="T41" fmla="*/ 4 h 54"/>
                <a:gd name="T42" fmla="*/ 1 w 45"/>
                <a:gd name="T43" fmla="*/ 4 h 54"/>
                <a:gd name="T44" fmla="*/ 2 w 45"/>
                <a:gd name="T45" fmla="*/ 4 h 54"/>
                <a:gd name="T46" fmla="*/ 2 w 45"/>
                <a:gd name="T47" fmla="*/ 4 h 54"/>
                <a:gd name="T48" fmla="*/ 2 w 45"/>
                <a:gd name="T49" fmla="*/ 3 h 54"/>
                <a:gd name="T50" fmla="*/ 2 w 45"/>
                <a:gd name="T51" fmla="*/ 3 h 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4"/>
                <a:gd name="T80" fmla="*/ 45 w 45"/>
                <a:gd name="T81" fmla="*/ 54 h 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4">
                  <a:moveTo>
                    <a:pt x="28" y="48"/>
                  </a:moveTo>
                  <a:lnTo>
                    <a:pt x="34" y="43"/>
                  </a:lnTo>
                  <a:lnTo>
                    <a:pt x="39" y="37"/>
                  </a:lnTo>
                  <a:lnTo>
                    <a:pt x="41" y="30"/>
                  </a:lnTo>
                  <a:lnTo>
                    <a:pt x="43" y="22"/>
                  </a:lnTo>
                  <a:lnTo>
                    <a:pt x="45" y="16"/>
                  </a:lnTo>
                  <a:lnTo>
                    <a:pt x="43" y="9"/>
                  </a:lnTo>
                  <a:lnTo>
                    <a:pt x="41" y="5"/>
                  </a:lnTo>
                  <a:lnTo>
                    <a:pt x="37" y="1"/>
                  </a:lnTo>
                  <a:lnTo>
                    <a:pt x="31" y="0"/>
                  </a:lnTo>
                  <a:lnTo>
                    <a:pt x="24" y="1"/>
                  </a:lnTo>
                  <a:lnTo>
                    <a:pt x="18" y="5"/>
                  </a:lnTo>
                  <a:lnTo>
                    <a:pt x="15" y="9"/>
                  </a:lnTo>
                  <a:lnTo>
                    <a:pt x="12" y="14"/>
                  </a:lnTo>
                  <a:lnTo>
                    <a:pt x="10" y="20"/>
                  </a:lnTo>
                  <a:lnTo>
                    <a:pt x="7" y="24"/>
                  </a:lnTo>
                  <a:lnTo>
                    <a:pt x="3" y="29"/>
                  </a:lnTo>
                  <a:lnTo>
                    <a:pt x="0" y="35"/>
                  </a:lnTo>
                  <a:lnTo>
                    <a:pt x="0" y="40"/>
                  </a:lnTo>
                  <a:lnTo>
                    <a:pt x="2" y="46"/>
                  </a:lnTo>
                  <a:lnTo>
                    <a:pt x="7" y="51"/>
                  </a:lnTo>
                  <a:lnTo>
                    <a:pt x="12" y="54"/>
                  </a:lnTo>
                  <a:lnTo>
                    <a:pt x="18" y="54"/>
                  </a:lnTo>
                  <a:lnTo>
                    <a:pt x="24" y="53"/>
                  </a:lnTo>
                  <a:lnTo>
                    <a:pt x="28" y="48"/>
                  </a:lnTo>
                  <a:close/>
                </a:path>
              </a:pathLst>
            </a:custGeom>
            <a:solidFill>
              <a:srgbClr val="66FF33"/>
            </a:solidFill>
            <a:ln w="9525">
              <a:noFill/>
              <a:round/>
              <a:headEnd/>
              <a:tailEnd/>
            </a:ln>
          </p:spPr>
          <p:txBody>
            <a:bodyPr/>
            <a:lstStyle/>
            <a:p>
              <a:endParaRPr lang="de-DE" sz="1350"/>
            </a:p>
          </p:txBody>
        </p:sp>
        <p:sp>
          <p:nvSpPr>
            <p:cNvPr id="10301" name="Freeform 59"/>
            <p:cNvSpPr>
              <a:spLocks/>
            </p:cNvSpPr>
            <p:nvPr/>
          </p:nvSpPr>
          <p:spPr bwMode="auto">
            <a:xfrm>
              <a:off x="4539" y="1422"/>
              <a:ext cx="19" cy="30"/>
            </a:xfrm>
            <a:custGeom>
              <a:avLst/>
              <a:gdLst>
                <a:gd name="T0" fmla="*/ 0 w 40"/>
                <a:gd name="T1" fmla="*/ 1 h 61"/>
                <a:gd name="T2" fmla="*/ 0 w 40"/>
                <a:gd name="T3" fmla="*/ 1 h 61"/>
                <a:gd name="T4" fmla="*/ 0 w 40"/>
                <a:gd name="T5" fmla="*/ 2 h 61"/>
                <a:gd name="T6" fmla="*/ 0 w 40"/>
                <a:gd name="T7" fmla="*/ 2 h 61"/>
                <a:gd name="T8" fmla="*/ 0 w 40"/>
                <a:gd name="T9" fmla="*/ 3 h 61"/>
                <a:gd name="T10" fmla="*/ 0 w 40"/>
                <a:gd name="T11" fmla="*/ 3 h 61"/>
                <a:gd name="T12" fmla="*/ 0 w 40"/>
                <a:gd name="T13" fmla="*/ 3 h 61"/>
                <a:gd name="T14" fmla="*/ 1 w 40"/>
                <a:gd name="T15" fmla="*/ 3 h 61"/>
                <a:gd name="T16" fmla="*/ 1 w 40"/>
                <a:gd name="T17" fmla="*/ 3 h 61"/>
                <a:gd name="T18" fmla="*/ 2 w 40"/>
                <a:gd name="T19" fmla="*/ 3 h 61"/>
                <a:gd name="T20" fmla="*/ 2 w 40"/>
                <a:gd name="T21" fmla="*/ 3 h 61"/>
                <a:gd name="T22" fmla="*/ 2 w 40"/>
                <a:gd name="T23" fmla="*/ 3 h 61"/>
                <a:gd name="T24" fmla="*/ 2 w 40"/>
                <a:gd name="T25" fmla="*/ 2 h 61"/>
                <a:gd name="T26" fmla="*/ 2 w 40"/>
                <a:gd name="T27" fmla="*/ 2 h 61"/>
                <a:gd name="T28" fmla="*/ 2 w 40"/>
                <a:gd name="T29" fmla="*/ 1 h 61"/>
                <a:gd name="T30" fmla="*/ 2 w 40"/>
                <a:gd name="T31" fmla="*/ 1 h 61"/>
                <a:gd name="T32" fmla="*/ 1 w 40"/>
                <a:gd name="T33" fmla="*/ 0 h 61"/>
                <a:gd name="T34" fmla="*/ 1 w 40"/>
                <a:gd name="T35" fmla="*/ 0 h 61"/>
                <a:gd name="T36" fmla="*/ 1 w 40"/>
                <a:gd name="T37" fmla="*/ 0 h 61"/>
                <a:gd name="T38" fmla="*/ 1 w 40"/>
                <a:gd name="T39" fmla="*/ 0 h 61"/>
                <a:gd name="T40" fmla="*/ 0 w 40"/>
                <a:gd name="T41" fmla="*/ 0 h 61"/>
                <a:gd name="T42" fmla="*/ 0 w 40"/>
                <a:gd name="T43" fmla="*/ 0 h 61"/>
                <a:gd name="T44" fmla="*/ 0 w 40"/>
                <a:gd name="T45" fmla="*/ 0 h 61"/>
                <a:gd name="T46" fmla="*/ 0 w 40"/>
                <a:gd name="T47" fmla="*/ 1 h 61"/>
                <a:gd name="T48" fmla="*/ 0 w 40"/>
                <a:gd name="T49" fmla="*/ 1 h 61"/>
                <a:gd name="T50" fmla="*/ 0 w 40"/>
                <a:gd name="T51" fmla="*/ 1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61"/>
                <a:gd name="T80" fmla="*/ 40 w 40"/>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61">
                  <a:moveTo>
                    <a:pt x="2" y="23"/>
                  </a:moveTo>
                  <a:lnTo>
                    <a:pt x="4" y="29"/>
                  </a:lnTo>
                  <a:lnTo>
                    <a:pt x="5" y="36"/>
                  </a:lnTo>
                  <a:lnTo>
                    <a:pt x="7" y="43"/>
                  </a:lnTo>
                  <a:lnTo>
                    <a:pt x="8" y="49"/>
                  </a:lnTo>
                  <a:lnTo>
                    <a:pt x="11" y="54"/>
                  </a:lnTo>
                  <a:lnTo>
                    <a:pt x="15" y="59"/>
                  </a:lnTo>
                  <a:lnTo>
                    <a:pt x="21" y="61"/>
                  </a:lnTo>
                  <a:lnTo>
                    <a:pt x="27" y="61"/>
                  </a:lnTo>
                  <a:lnTo>
                    <a:pt x="33" y="59"/>
                  </a:lnTo>
                  <a:lnTo>
                    <a:pt x="37" y="54"/>
                  </a:lnTo>
                  <a:lnTo>
                    <a:pt x="40" y="49"/>
                  </a:lnTo>
                  <a:lnTo>
                    <a:pt x="40" y="43"/>
                  </a:lnTo>
                  <a:lnTo>
                    <a:pt x="37" y="35"/>
                  </a:lnTo>
                  <a:lnTo>
                    <a:pt x="36" y="27"/>
                  </a:lnTo>
                  <a:lnTo>
                    <a:pt x="34" y="19"/>
                  </a:lnTo>
                  <a:lnTo>
                    <a:pt x="31" y="11"/>
                  </a:lnTo>
                  <a:lnTo>
                    <a:pt x="28" y="5"/>
                  </a:lnTo>
                  <a:lnTo>
                    <a:pt x="22" y="1"/>
                  </a:lnTo>
                  <a:lnTo>
                    <a:pt x="17" y="0"/>
                  </a:lnTo>
                  <a:lnTo>
                    <a:pt x="10" y="3"/>
                  </a:lnTo>
                  <a:lnTo>
                    <a:pt x="5" y="6"/>
                  </a:lnTo>
                  <a:lnTo>
                    <a:pt x="2" y="11"/>
                  </a:lnTo>
                  <a:lnTo>
                    <a:pt x="0" y="18"/>
                  </a:lnTo>
                  <a:lnTo>
                    <a:pt x="2" y="23"/>
                  </a:lnTo>
                  <a:close/>
                </a:path>
              </a:pathLst>
            </a:custGeom>
            <a:solidFill>
              <a:srgbClr val="66FF33"/>
            </a:solidFill>
            <a:ln w="9525">
              <a:noFill/>
              <a:round/>
              <a:headEnd/>
              <a:tailEnd/>
            </a:ln>
          </p:spPr>
          <p:txBody>
            <a:bodyPr/>
            <a:lstStyle/>
            <a:p>
              <a:endParaRPr lang="de-DE" sz="1350"/>
            </a:p>
          </p:txBody>
        </p:sp>
        <p:sp>
          <p:nvSpPr>
            <p:cNvPr id="10302" name="Freeform 60"/>
            <p:cNvSpPr>
              <a:spLocks/>
            </p:cNvSpPr>
            <p:nvPr/>
          </p:nvSpPr>
          <p:spPr bwMode="auto">
            <a:xfrm>
              <a:off x="4656" y="1362"/>
              <a:ext cx="22" cy="25"/>
            </a:xfrm>
            <a:custGeom>
              <a:avLst/>
              <a:gdLst>
                <a:gd name="T0" fmla="*/ 2 w 44"/>
                <a:gd name="T1" fmla="*/ 2 h 51"/>
                <a:gd name="T2" fmla="*/ 2 w 44"/>
                <a:gd name="T3" fmla="*/ 2 h 51"/>
                <a:gd name="T4" fmla="*/ 3 w 44"/>
                <a:gd name="T5" fmla="*/ 2 h 51"/>
                <a:gd name="T6" fmla="*/ 3 w 44"/>
                <a:gd name="T7" fmla="*/ 1 h 51"/>
                <a:gd name="T8" fmla="*/ 3 w 44"/>
                <a:gd name="T9" fmla="*/ 1 h 51"/>
                <a:gd name="T10" fmla="*/ 3 w 44"/>
                <a:gd name="T11" fmla="*/ 1 h 51"/>
                <a:gd name="T12" fmla="*/ 3 w 44"/>
                <a:gd name="T13" fmla="*/ 0 h 51"/>
                <a:gd name="T14" fmla="*/ 3 w 44"/>
                <a:gd name="T15" fmla="*/ 0 h 51"/>
                <a:gd name="T16" fmla="*/ 3 w 44"/>
                <a:gd name="T17" fmla="*/ 0 h 51"/>
                <a:gd name="T18" fmla="*/ 3 w 44"/>
                <a:gd name="T19" fmla="*/ 0 h 51"/>
                <a:gd name="T20" fmla="*/ 2 w 44"/>
                <a:gd name="T21" fmla="*/ 0 h 51"/>
                <a:gd name="T22" fmla="*/ 2 w 44"/>
                <a:gd name="T23" fmla="*/ 0 h 51"/>
                <a:gd name="T24" fmla="*/ 2 w 44"/>
                <a:gd name="T25" fmla="*/ 0 h 51"/>
                <a:gd name="T26" fmla="*/ 1 w 44"/>
                <a:gd name="T27" fmla="*/ 0 h 51"/>
                <a:gd name="T28" fmla="*/ 1 w 44"/>
                <a:gd name="T29" fmla="*/ 0 h 51"/>
                <a:gd name="T30" fmla="*/ 1 w 44"/>
                <a:gd name="T31" fmla="*/ 1 h 51"/>
                <a:gd name="T32" fmla="*/ 1 w 44"/>
                <a:gd name="T33" fmla="*/ 1 h 51"/>
                <a:gd name="T34" fmla="*/ 0 w 44"/>
                <a:gd name="T35" fmla="*/ 2 h 51"/>
                <a:gd name="T36" fmla="*/ 0 w 44"/>
                <a:gd name="T37" fmla="*/ 2 h 51"/>
                <a:gd name="T38" fmla="*/ 1 w 44"/>
                <a:gd name="T39" fmla="*/ 2 h 51"/>
                <a:gd name="T40" fmla="*/ 1 w 44"/>
                <a:gd name="T41" fmla="*/ 3 h 51"/>
                <a:gd name="T42" fmla="*/ 1 w 44"/>
                <a:gd name="T43" fmla="*/ 3 h 51"/>
                <a:gd name="T44" fmla="*/ 2 w 44"/>
                <a:gd name="T45" fmla="*/ 3 h 51"/>
                <a:gd name="T46" fmla="*/ 2 w 44"/>
                <a:gd name="T47" fmla="*/ 3 h 51"/>
                <a:gd name="T48" fmla="*/ 2 w 44"/>
                <a:gd name="T49" fmla="*/ 2 h 51"/>
                <a:gd name="T50" fmla="*/ 2 w 44"/>
                <a:gd name="T51" fmla="*/ 2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
                <a:gd name="T79" fmla="*/ 0 h 51"/>
                <a:gd name="T80" fmla="*/ 44 w 44"/>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 h="51">
                  <a:moveTo>
                    <a:pt x="28" y="45"/>
                  </a:moveTo>
                  <a:lnTo>
                    <a:pt x="31" y="41"/>
                  </a:lnTo>
                  <a:lnTo>
                    <a:pt x="35" y="35"/>
                  </a:lnTo>
                  <a:lnTo>
                    <a:pt x="38" y="30"/>
                  </a:lnTo>
                  <a:lnTo>
                    <a:pt x="42" y="26"/>
                  </a:lnTo>
                  <a:lnTo>
                    <a:pt x="44" y="21"/>
                  </a:lnTo>
                  <a:lnTo>
                    <a:pt x="44" y="14"/>
                  </a:lnTo>
                  <a:lnTo>
                    <a:pt x="43" y="9"/>
                  </a:lnTo>
                  <a:lnTo>
                    <a:pt x="38" y="4"/>
                  </a:lnTo>
                  <a:lnTo>
                    <a:pt x="33" y="0"/>
                  </a:lnTo>
                  <a:lnTo>
                    <a:pt x="27" y="0"/>
                  </a:lnTo>
                  <a:lnTo>
                    <a:pt x="21" y="2"/>
                  </a:lnTo>
                  <a:lnTo>
                    <a:pt x="17" y="6"/>
                  </a:lnTo>
                  <a:lnTo>
                    <a:pt x="13" y="11"/>
                  </a:lnTo>
                  <a:lnTo>
                    <a:pt x="10" y="15"/>
                  </a:lnTo>
                  <a:lnTo>
                    <a:pt x="6" y="21"/>
                  </a:lnTo>
                  <a:lnTo>
                    <a:pt x="4" y="26"/>
                  </a:lnTo>
                  <a:lnTo>
                    <a:pt x="0" y="32"/>
                  </a:lnTo>
                  <a:lnTo>
                    <a:pt x="0" y="37"/>
                  </a:lnTo>
                  <a:lnTo>
                    <a:pt x="2" y="43"/>
                  </a:lnTo>
                  <a:lnTo>
                    <a:pt x="6" y="48"/>
                  </a:lnTo>
                  <a:lnTo>
                    <a:pt x="11" y="51"/>
                  </a:lnTo>
                  <a:lnTo>
                    <a:pt x="18" y="51"/>
                  </a:lnTo>
                  <a:lnTo>
                    <a:pt x="23" y="50"/>
                  </a:lnTo>
                  <a:lnTo>
                    <a:pt x="28" y="45"/>
                  </a:lnTo>
                  <a:close/>
                </a:path>
              </a:pathLst>
            </a:custGeom>
            <a:solidFill>
              <a:srgbClr val="66FF33"/>
            </a:solidFill>
            <a:ln w="9525">
              <a:noFill/>
              <a:round/>
              <a:headEnd/>
              <a:tailEnd/>
            </a:ln>
          </p:spPr>
          <p:txBody>
            <a:bodyPr/>
            <a:lstStyle/>
            <a:p>
              <a:endParaRPr lang="de-DE" sz="1350"/>
            </a:p>
          </p:txBody>
        </p:sp>
        <p:sp>
          <p:nvSpPr>
            <p:cNvPr id="10303" name="Freeform 61"/>
            <p:cNvSpPr>
              <a:spLocks/>
            </p:cNvSpPr>
            <p:nvPr/>
          </p:nvSpPr>
          <p:spPr bwMode="auto">
            <a:xfrm>
              <a:off x="4773" y="1325"/>
              <a:ext cx="31" cy="30"/>
            </a:xfrm>
            <a:custGeom>
              <a:avLst/>
              <a:gdLst>
                <a:gd name="T0" fmla="*/ 1 w 62"/>
                <a:gd name="T1" fmla="*/ 2 h 60"/>
                <a:gd name="T2" fmla="*/ 1 w 62"/>
                <a:gd name="T3" fmla="*/ 3 h 60"/>
                <a:gd name="T4" fmla="*/ 2 w 62"/>
                <a:gd name="T5" fmla="*/ 3 h 60"/>
                <a:gd name="T6" fmla="*/ 2 w 62"/>
                <a:gd name="T7" fmla="*/ 4 h 60"/>
                <a:gd name="T8" fmla="*/ 3 w 62"/>
                <a:gd name="T9" fmla="*/ 4 h 60"/>
                <a:gd name="T10" fmla="*/ 3 w 62"/>
                <a:gd name="T11" fmla="*/ 4 h 60"/>
                <a:gd name="T12" fmla="*/ 4 w 62"/>
                <a:gd name="T13" fmla="*/ 4 h 60"/>
                <a:gd name="T14" fmla="*/ 4 w 62"/>
                <a:gd name="T15" fmla="*/ 4 h 60"/>
                <a:gd name="T16" fmla="*/ 4 w 62"/>
                <a:gd name="T17" fmla="*/ 4 h 60"/>
                <a:gd name="T18" fmla="*/ 4 w 62"/>
                <a:gd name="T19" fmla="*/ 3 h 60"/>
                <a:gd name="T20" fmla="*/ 4 w 62"/>
                <a:gd name="T21" fmla="*/ 3 h 60"/>
                <a:gd name="T22" fmla="*/ 4 w 62"/>
                <a:gd name="T23" fmla="*/ 3 h 60"/>
                <a:gd name="T24" fmla="*/ 4 w 62"/>
                <a:gd name="T25" fmla="*/ 2 h 60"/>
                <a:gd name="T26" fmla="*/ 3 w 62"/>
                <a:gd name="T27" fmla="*/ 2 h 60"/>
                <a:gd name="T28" fmla="*/ 3 w 62"/>
                <a:gd name="T29" fmla="*/ 2 h 60"/>
                <a:gd name="T30" fmla="*/ 3 w 62"/>
                <a:gd name="T31" fmla="*/ 1 h 60"/>
                <a:gd name="T32" fmla="*/ 2 w 62"/>
                <a:gd name="T33" fmla="*/ 1 h 60"/>
                <a:gd name="T34" fmla="*/ 2 w 62"/>
                <a:gd name="T35" fmla="*/ 1 h 60"/>
                <a:gd name="T36" fmla="*/ 1 w 62"/>
                <a:gd name="T37" fmla="*/ 0 h 60"/>
                <a:gd name="T38" fmla="*/ 1 w 62"/>
                <a:gd name="T39" fmla="*/ 1 h 60"/>
                <a:gd name="T40" fmla="*/ 1 w 62"/>
                <a:gd name="T41" fmla="*/ 1 h 60"/>
                <a:gd name="T42" fmla="*/ 1 w 62"/>
                <a:gd name="T43" fmla="*/ 1 h 60"/>
                <a:gd name="T44" fmla="*/ 0 w 62"/>
                <a:gd name="T45" fmla="*/ 2 h 60"/>
                <a:gd name="T46" fmla="*/ 1 w 62"/>
                <a:gd name="T47" fmla="*/ 2 h 60"/>
                <a:gd name="T48" fmla="*/ 1 w 62"/>
                <a:gd name="T49" fmla="*/ 2 h 60"/>
                <a:gd name="T50" fmla="*/ 1 w 62"/>
                <a:gd name="T51" fmla="*/ 2 h 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60"/>
                <a:gd name="T80" fmla="*/ 62 w 62"/>
                <a:gd name="T81" fmla="*/ 60 h 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60">
                  <a:moveTo>
                    <a:pt x="5" y="29"/>
                  </a:moveTo>
                  <a:lnTo>
                    <a:pt x="13" y="36"/>
                  </a:lnTo>
                  <a:lnTo>
                    <a:pt x="21" y="44"/>
                  </a:lnTo>
                  <a:lnTo>
                    <a:pt x="28" y="51"/>
                  </a:lnTo>
                  <a:lnTo>
                    <a:pt x="37" y="56"/>
                  </a:lnTo>
                  <a:lnTo>
                    <a:pt x="43" y="59"/>
                  </a:lnTo>
                  <a:lnTo>
                    <a:pt x="50" y="60"/>
                  </a:lnTo>
                  <a:lnTo>
                    <a:pt x="55" y="57"/>
                  </a:lnTo>
                  <a:lnTo>
                    <a:pt x="60" y="53"/>
                  </a:lnTo>
                  <a:lnTo>
                    <a:pt x="62" y="47"/>
                  </a:lnTo>
                  <a:lnTo>
                    <a:pt x="62" y="41"/>
                  </a:lnTo>
                  <a:lnTo>
                    <a:pt x="60" y="36"/>
                  </a:lnTo>
                  <a:lnTo>
                    <a:pt x="55" y="31"/>
                  </a:lnTo>
                  <a:lnTo>
                    <a:pt x="48" y="25"/>
                  </a:lnTo>
                  <a:lnTo>
                    <a:pt x="42" y="18"/>
                  </a:lnTo>
                  <a:lnTo>
                    <a:pt x="35" y="13"/>
                  </a:lnTo>
                  <a:lnTo>
                    <a:pt x="28" y="6"/>
                  </a:lnTo>
                  <a:lnTo>
                    <a:pt x="23" y="2"/>
                  </a:lnTo>
                  <a:lnTo>
                    <a:pt x="16" y="0"/>
                  </a:lnTo>
                  <a:lnTo>
                    <a:pt x="10" y="2"/>
                  </a:lnTo>
                  <a:lnTo>
                    <a:pt x="5" y="6"/>
                  </a:lnTo>
                  <a:lnTo>
                    <a:pt x="1" y="10"/>
                  </a:lnTo>
                  <a:lnTo>
                    <a:pt x="0" y="17"/>
                  </a:lnTo>
                  <a:lnTo>
                    <a:pt x="1" y="23"/>
                  </a:lnTo>
                  <a:lnTo>
                    <a:pt x="5" y="29"/>
                  </a:lnTo>
                  <a:close/>
                </a:path>
              </a:pathLst>
            </a:custGeom>
            <a:solidFill>
              <a:srgbClr val="66FF33"/>
            </a:solidFill>
            <a:ln w="9525">
              <a:noFill/>
              <a:round/>
              <a:headEnd/>
              <a:tailEnd/>
            </a:ln>
          </p:spPr>
          <p:txBody>
            <a:bodyPr/>
            <a:lstStyle/>
            <a:p>
              <a:endParaRPr lang="de-DE" sz="1350"/>
            </a:p>
          </p:txBody>
        </p:sp>
        <p:sp>
          <p:nvSpPr>
            <p:cNvPr id="10304" name="Freeform 62"/>
            <p:cNvSpPr>
              <a:spLocks/>
            </p:cNvSpPr>
            <p:nvPr/>
          </p:nvSpPr>
          <p:spPr bwMode="auto">
            <a:xfrm>
              <a:off x="4932" y="1386"/>
              <a:ext cx="31" cy="30"/>
            </a:xfrm>
            <a:custGeom>
              <a:avLst/>
              <a:gdLst>
                <a:gd name="T0" fmla="*/ 1 w 62"/>
                <a:gd name="T1" fmla="*/ 2 h 60"/>
                <a:gd name="T2" fmla="*/ 1 w 62"/>
                <a:gd name="T3" fmla="*/ 3 h 60"/>
                <a:gd name="T4" fmla="*/ 2 w 62"/>
                <a:gd name="T5" fmla="*/ 3 h 60"/>
                <a:gd name="T6" fmla="*/ 2 w 62"/>
                <a:gd name="T7" fmla="*/ 4 h 60"/>
                <a:gd name="T8" fmla="*/ 3 w 62"/>
                <a:gd name="T9" fmla="*/ 4 h 60"/>
                <a:gd name="T10" fmla="*/ 3 w 62"/>
                <a:gd name="T11" fmla="*/ 4 h 60"/>
                <a:gd name="T12" fmla="*/ 3 w 62"/>
                <a:gd name="T13" fmla="*/ 4 h 60"/>
                <a:gd name="T14" fmla="*/ 4 w 62"/>
                <a:gd name="T15" fmla="*/ 4 h 60"/>
                <a:gd name="T16" fmla="*/ 4 w 62"/>
                <a:gd name="T17" fmla="*/ 4 h 60"/>
                <a:gd name="T18" fmla="*/ 4 w 62"/>
                <a:gd name="T19" fmla="*/ 3 h 60"/>
                <a:gd name="T20" fmla="*/ 4 w 62"/>
                <a:gd name="T21" fmla="*/ 3 h 60"/>
                <a:gd name="T22" fmla="*/ 4 w 62"/>
                <a:gd name="T23" fmla="*/ 3 h 60"/>
                <a:gd name="T24" fmla="*/ 4 w 62"/>
                <a:gd name="T25" fmla="*/ 2 h 60"/>
                <a:gd name="T26" fmla="*/ 3 w 62"/>
                <a:gd name="T27" fmla="*/ 2 h 60"/>
                <a:gd name="T28" fmla="*/ 3 w 62"/>
                <a:gd name="T29" fmla="*/ 2 h 60"/>
                <a:gd name="T30" fmla="*/ 3 w 62"/>
                <a:gd name="T31" fmla="*/ 1 h 60"/>
                <a:gd name="T32" fmla="*/ 2 w 62"/>
                <a:gd name="T33" fmla="*/ 1 h 60"/>
                <a:gd name="T34" fmla="*/ 2 w 62"/>
                <a:gd name="T35" fmla="*/ 1 h 60"/>
                <a:gd name="T36" fmla="*/ 1 w 62"/>
                <a:gd name="T37" fmla="*/ 0 h 60"/>
                <a:gd name="T38" fmla="*/ 1 w 62"/>
                <a:gd name="T39" fmla="*/ 1 h 60"/>
                <a:gd name="T40" fmla="*/ 1 w 62"/>
                <a:gd name="T41" fmla="*/ 1 h 60"/>
                <a:gd name="T42" fmla="*/ 1 w 62"/>
                <a:gd name="T43" fmla="*/ 1 h 60"/>
                <a:gd name="T44" fmla="*/ 0 w 62"/>
                <a:gd name="T45" fmla="*/ 2 h 60"/>
                <a:gd name="T46" fmla="*/ 1 w 62"/>
                <a:gd name="T47" fmla="*/ 2 h 60"/>
                <a:gd name="T48" fmla="*/ 1 w 62"/>
                <a:gd name="T49" fmla="*/ 2 h 60"/>
                <a:gd name="T50" fmla="*/ 1 w 62"/>
                <a:gd name="T51" fmla="*/ 2 h 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60"/>
                <a:gd name="T80" fmla="*/ 62 w 62"/>
                <a:gd name="T81" fmla="*/ 60 h 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60">
                  <a:moveTo>
                    <a:pt x="5" y="29"/>
                  </a:moveTo>
                  <a:lnTo>
                    <a:pt x="13" y="36"/>
                  </a:lnTo>
                  <a:lnTo>
                    <a:pt x="20" y="44"/>
                  </a:lnTo>
                  <a:lnTo>
                    <a:pt x="28" y="51"/>
                  </a:lnTo>
                  <a:lnTo>
                    <a:pt x="37" y="56"/>
                  </a:lnTo>
                  <a:lnTo>
                    <a:pt x="43" y="59"/>
                  </a:lnTo>
                  <a:lnTo>
                    <a:pt x="48" y="60"/>
                  </a:lnTo>
                  <a:lnTo>
                    <a:pt x="54" y="57"/>
                  </a:lnTo>
                  <a:lnTo>
                    <a:pt x="59" y="53"/>
                  </a:lnTo>
                  <a:lnTo>
                    <a:pt x="61" y="47"/>
                  </a:lnTo>
                  <a:lnTo>
                    <a:pt x="62" y="41"/>
                  </a:lnTo>
                  <a:lnTo>
                    <a:pt x="60" y="36"/>
                  </a:lnTo>
                  <a:lnTo>
                    <a:pt x="55" y="31"/>
                  </a:lnTo>
                  <a:lnTo>
                    <a:pt x="47" y="25"/>
                  </a:lnTo>
                  <a:lnTo>
                    <a:pt x="40" y="18"/>
                  </a:lnTo>
                  <a:lnTo>
                    <a:pt x="35" y="13"/>
                  </a:lnTo>
                  <a:lnTo>
                    <a:pt x="28" y="6"/>
                  </a:lnTo>
                  <a:lnTo>
                    <a:pt x="22" y="2"/>
                  </a:lnTo>
                  <a:lnTo>
                    <a:pt x="16" y="0"/>
                  </a:lnTo>
                  <a:lnTo>
                    <a:pt x="9" y="2"/>
                  </a:lnTo>
                  <a:lnTo>
                    <a:pt x="5" y="6"/>
                  </a:lnTo>
                  <a:lnTo>
                    <a:pt x="1" y="10"/>
                  </a:lnTo>
                  <a:lnTo>
                    <a:pt x="0" y="17"/>
                  </a:lnTo>
                  <a:lnTo>
                    <a:pt x="1" y="23"/>
                  </a:lnTo>
                  <a:lnTo>
                    <a:pt x="5" y="29"/>
                  </a:lnTo>
                  <a:close/>
                </a:path>
              </a:pathLst>
            </a:custGeom>
            <a:solidFill>
              <a:srgbClr val="66FF33"/>
            </a:solidFill>
            <a:ln w="9525">
              <a:noFill/>
              <a:round/>
              <a:headEnd/>
              <a:tailEnd/>
            </a:ln>
          </p:spPr>
          <p:txBody>
            <a:bodyPr/>
            <a:lstStyle/>
            <a:p>
              <a:endParaRPr lang="de-DE" sz="1350"/>
            </a:p>
          </p:txBody>
        </p:sp>
        <p:sp>
          <p:nvSpPr>
            <p:cNvPr id="10305" name="Freeform 63"/>
            <p:cNvSpPr>
              <a:spLocks/>
            </p:cNvSpPr>
            <p:nvPr/>
          </p:nvSpPr>
          <p:spPr bwMode="auto">
            <a:xfrm>
              <a:off x="4835" y="1384"/>
              <a:ext cx="23" cy="27"/>
            </a:xfrm>
            <a:custGeom>
              <a:avLst/>
              <a:gdLst>
                <a:gd name="T0" fmla="*/ 2 w 45"/>
                <a:gd name="T1" fmla="*/ 3 h 56"/>
                <a:gd name="T2" fmla="*/ 3 w 45"/>
                <a:gd name="T3" fmla="*/ 2 h 56"/>
                <a:gd name="T4" fmla="*/ 3 w 45"/>
                <a:gd name="T5" fmla="*/ 2 h 56"/>
                <a:gd name="T6" fmla="*/ 3 w 45"/>
                <a:gd name="T7" fmla="*/ 1 h 56"/>
                <a:gd name="T8" fmla="*/ 3 w 45"/>
                <a:gd name="T9" fmla="*/ 1 h 56"/>
                <a:gd name="T10" fmla="*/ 3 w 45"/>
                <a:gd name="T11" fmla="*/ 1 h 56"/>
                <a:gd name="T12" fmla="*/ 3 w 45"/>
                <a:gd name="T13" fmla="*/ 0 h 56"/>
                <a:gd name="T14" fmla="*/ 3 w 45"/>
                <a:gd name="T15" fmla="*/ 0 h 56"/>
                <a:gd name="T16" fmla="*/ 3 w 45"/>
                <a:gd name="T17" fmla="*/ 0 h 56"/>
                <a:gd name="T18" fmla="*/ 2 w 45"/>
                <a:gd name="T19" fmla="*/ 0 h 56"/>
                <a:gd name="T20" fmla="*/ 2 w 45"/>
                <a:gd name="T21" fmla="*/ 0 h 56"/>
                <a:gd name="T22" fmla="*/ 2 w 45"/>
                <a:gd name="T23" fmla="*/ 0 h 56"/>
                <a:gd name="T24" fmla="*/ 1 w 45"/>
                <a:gd name="T25" fmla="*/ 0 h 56"/>
                <a:gd name="T26" fmla="*/ 1 w 45"/>
                <a:gd name="T27" fmla="*/ 0 h 56"/>
                <a:gd name="T28" fmla="*/ 1 w 45"/>
                <a:gd name="T29" fmla="*/ 1 h 56"/>
                <a:gd name="T30" fmla="*/ 1 w 45"/>
                <a:gd name="T31" fmla="*/ 1 h 56"/>
                <a:gd name="T32" fmla="*/ 1 w 45"/>
                <a:gd name="T33" fmla="*/ 1 h 56"/>
                <a:gd name="T34" fmla="*/ 0 w 45"/>
                <a:gd name="T35" fmla="*/ 2 h 56"/>
                <a:gd name="T36" fmla="*/ 0 w 45"/>
                <a:gd name="T37" fmla="*/ 2 h 56"/>
                <a:gd name="T38" fmla="*/ 1 w 45"/>
                <a:gd name="T39" fmla="*/ 2 h 56"/>
                <a:gd name="T40" fmla="*/ 1 w 45"/>
                <a:gd name="T41" fmla="*/ 3 h 56"/>
                <a:gd name="T42" fmla="*/ 1 w 45"/>
                <a:gd name="T43" fmla="*/ 3 h 56"/>
                <a:gd name="T44" fmla="*/ 2 w 45"/>
                <a:gd name="T45" fmla="*/ 3 h 56"/>
                <a:gd name="T46" fmla="*/ 2 w 45"/>
                <a:gd name="T47" fmla="*/ 3 h 56"/>
                <a:gd name="T48" fmla="*/ 2 w 45"/>
                <a:gd name="T49" fmla="*/ 3 h 56"/>
                <a:gd name="T50" fmla="*/ 2 w 45"/>
                <a:gd name="T51" fmla="*/ 3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6"/>
                <a:gd name="T80" fmla="*/ 45 w 45"/>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6">
                  <a:moveTo>
                    <a:pt x="28" y="49"/>
                  </a:moveTo>
                  <a:lnTo>
                    <a:pt x="34" y="44"/>
                  </a:lnTo>
                  <a:lnTo>
                    <a:pt x="38" y="37"/>
                  </a:lnTo>
                  <a:lnTo>
                    <a:pt x="41" y="31"/>
                  </a:lnTo>
                  <a:lnTo>
                    <a:pt x="43" y="23"/>
                  </a:lnTo>
                  <a:lnTo>
                    <a:pt x="45" y="16"/>
                  </a:lnTo>
                  <a:lnTo>
                    <a:pt x="43" y="11"/>
                  </a:lnTo>
                  <a:lnTo>
                    <a:pt x="40" y="5"/>
                  </a:lnTo>
                  <a:lnTo>
                    <a:pt x="35" y="1"/>
                  </a:lnTo>
                  <a:lnTo>
                    <a:pt x="30" y="0"/>
                  </a:lnTo>
                  <a:lnTo>
                    <a:pt x="24" y="1"/>
                  </a:lnTo>
                  <a:lnTo>
                    <a:pt x="18" y="5"/>
                  </a:lnTo>
                  <a:lnTo>
                    <a:pt x="15" y="9"/>
                  </a:lnTo>
                  <a:lnTo>
                    <a:pt x="12" y="15"/>
                  </a:lnTo>
                  <a:lnTo>
                    <a:pt x="10" y="21"/>
                  </a:lnTo>
                  <a:lnTo>
                    <a:pt x="7" y="26"/>
                  </a:lnTo>
                  <a:lnTo>
                    <a:pt x="3" y="30"/>
                  </a:lnTo>
                  <a:lnTo>
                    <a:pt x="0" y="36"/>
                  </a:lnTo>
                  <a:lnTo>
                    <a:pt x="0" y="42"/>
                  </a:lnTo>
                  <a:lnTo>
                    <a:pt x="1" y="47"/>
                  </a:lnTo>
                  <a:lnTo>
                    <a:pt x="5" y="52"/>
                  </a:lnTo>
                  <a:lnTo>
                    <a:pt x="11" y="56"/>
                  </a:lnTo>
                  <a:lnTo>
                    <a:pt x="17" y="56"/>
                  </a:lnTo>
                  <a:lnTo>
                    <a:pt x="24" y="53"/>
                  </a:lnTo>
                  <a:lnTo>
                    <a:pt x="28" y="49"/>
                  </a:lnTo>
                  <a:close/>
                </a:path>
              </a:pathLst>
            </a:custGeom>
            <a:solidFill>
              <a:srgbClr val="66FF33"/>
            </a:solidFill>
            <a:ln w="9525">
              <a:noFill/>
              <a:round/>
              <a:headEnd/>
              <a:tailEnd/>
            </a:ln>
          </p:spPr>
          <p:txBody>
            <a:bodyPr/>
            <a:lstStyle/>
            <a:p>
              <a:endParaRPr lang="de-DE" sz="1350"/>
            </a:p>
          </p:txBody>
        </p:sp>
        <p:sp>
          <p:nvSpPr>
            <p:cNvPr id="10306" name="Freeform 64"/>
            <p:cNvSpPr>
              <a:spLocks/>
            </p:cNvSpPr>
            <p:nvPr/>
          </p:nvSpPr>
          <p:spPr bwMode="auto">
            <a:xfrm>
              <a:off x="4736" y="1374"/>
              <a:ext cx="19" cy="30"/>
            </a:xfrm>
            <a:custGeom>
              <a:avLst/>
              <a:gdLst>
                <a:gd name="T0" fmla="*/ 0 w 40"/>
                <a:gd name="T1" fmla="*/ 1 h 61"/>
                <a:gd name="T2" fmla="*/ 0 w 40"/>
                <a:gd name="T3" fmla="*/ 1 h 61"/>
                <a:gd name="T4" fmla="*/ 0 w 40"/>
                <a:gd name="T5" fmla="*/ 2 h 61"/>
                <a:gd name="T6" fmla="*/ 0 w 40"/>
                <a:gd name="T7" fmla="*/ 2 h 61"/>
                <a:gd name="T8" fmla="*/ 0 w 40"/>
                <a:gd name="T9" fmla="*/ 3 h 61"/>
                <a:gd name="T10" fmla="*/ 0 w 40"/>
                <a:gd name="T11" fmla="*/ 3 h 61"/>
                <a:gd name="T12" fmla="*/ 0 w 40"/>
                <a:gd name="T13" fmla="*/ 3 h 61"/>
                <a:gd name="T14" fmla="*/ 1 w 40"/>
                <a:gd name="T15" fmla="*/ 3 h 61"/>
                <a:gd name="T16" fmla="*/ 1 w 40"/>
                <a:gd name="T17" fmla="*/ 3 h 61"/>
                <a:gd name="T18" fmla="*/ 2 w 40"/>
                <a:gd name="T19" fmla="*/ 3 h 61"/>
                <a:gd name="T20" fmla="*/ 2 w 40"/>
                <a:gd name="T21" fmla="*/ 3 h 61"/>
                <a:gd name="T22" fmla="*/ 2 w 40"/>
                <a:gd name="T23" fmla="*/ 3 h 61"/>
                <a:gd name="T24" fmla="*/ 2 w 40"/>
                <a:gd name="T25" fmla="*/ 2 h 61"/>
                <a:gd name="T26" fmla="*/ 2 w 40"/>
                <a:gd name="T27" fmla="*/ 2 h 61"/>
                <a:gd name="T28" fmla="*/ 2 w 40"/>
                <a:gd name="T29" fmla="*/ 1 h 61"/>
                <a:gd name="T30" fmla="*/ 2 w 40"/>
                <a:gd name="T31" fmla="*/ 1 h 61"/>
                <a:gd name="T32" fmla="*/ 1 w 40"/>
                <a:gd name="T33" fmla="*/ 0 h 61"/>
                <a:gd name="T34" fmla="*/ 1 w 40"/>
                <a:gd name="T35" fmla="*/ 0 h 61"/>
                <a:gd name="T36" fmla="*/ 1 w 40"/>
                <a:gd name="T37" fmla="*/ 0 h 61"/>
                <a:gd name="T38" fmla="*/ 0 w 40"/>
                <a:gd name="T39" fmla="*/ 0 h 61"/>
                <a:gd name="T40" fmla="*/ 0 w 40"/>
                <a:gd name="T41" fmla="*/ 0 h 61"/>
                <a:gd name="T42" fmla="*/ 0 w 40"/>
                <a:gd name="T43" fmla="*/ 0 h 61"/>
                <a:gd name="T44" fmla="*/ 0 w 40"/>
                <a:gd name="T45" fmla="*/ 0 h 61"/>
                <a:gd name="T46" fmla="*/ 0 w 40"/>
                <a:gd name="T47" fmla="*/ 1 h 61"/>
                <a:gd name="T48" fmla="*/ 0 w 40"/>
                <a:gd name="T49" fmla="*/ 1 h 61"/>
                <a:gd name="T50" fmla="*/ 0 w 40"/>
                <a:gd name="T51" fmla="*/ 1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61"/>
                <a:gd name="T80" fmla="*/ 40 w 40"/>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61">
                  <a:moveTo>
                    <a:pt x="2" y="23"/>
                  </a:moveTo>
                  <a:lnTo>
                    <a:pt x="3" y="28"/>
                  </a:lnTo>
                  <a:lnTo>
                    <a:pt x="5" y="35"/>
                  </a:lnTo>
                  <a:lnTo>
                    <a:pt x="6" y="41"/>
                  </a:lnTo>
                  <a:lnTo>
                    <a:pt x="7" y="48"/>
                  </a:lnTo>
                  <a:lnTo>
                    <a:pt x="10" y="54"/>
                  </a:lnTo>
                  <a:lnTo>
                    <a:pt x="14" y="57"/>
                  </a:lnTo>
                  <a:lnTo>
                    <a:pt x="20" y="61"/>
                  </a:lnTo>
                  <a:lnTo>
                    <a:pt x="27" y="61"/>
                  </a:lnTo>
                  <a:lnTo>
                    <a:pt x="33" y="58"/>
                  </a:lnTo>
                  <a:lnTo>
                    <a:pt x="37" y="54"/>
                  </a:lnTo>
                  <a:lnTo>
                    <a:pt x="40" y="48"/>
                  </a:lnTo>
                  <a:lnTo>
                    <a:pt x="40" y="41"/>
                  </a:lnTo>
                  <a:lnTo>
                    <a:pt x="37" y="33"/>
                  </a:lnTo>
                  <a:lnTo>
                    <a:pt x="35" y="25"/>
                  </a:lnTo>
                  <a:lnTo>
                    <a:pt x="33" y="18"/>
                  </a:lnTo>
                  <a:lnTo>
                    <a:pt x="30" y="10"/>
                  </a:lnTo>
                  <a:lnTo>
                    <a:pt x="27" y="4"/>
                  </a:lnTo>
                  <a:lnTo>
                    <a:pt x="22" y="1"/>
                  </a:lnTo>
                  <a:lnTo>
                    <a:pt x="15" y="0"/>
                  </a:lnTo>
                  <a:lnTo>
                    <a:pt x="10" y="1"/>
                  </a:lnTo>
                  <a:lnTo>
                    <a:pt x="5" y="4"/>
                  </a:lnTo>
                  <a:lnTo>
                    <a:pt x="2" y="10"/>
                  </a:lnTo>
                  <a:lnTo>
                    <a:pt x="0" y="16"/>
                  </a:lnTo>
                  <a:lnTo>
                    <a:pt x="2" y="23"/>
                  </a:lnTo>
                  <a:close/>
                </a:path>
              </a:pathLst>
            </a:custGeom>
            <a:solidFill>
              <a:srgbClr val="66FF33"/>
            </a:solidFill>
            <a:ln w="9525">
              <a:noFill/>
              <a:round/>
              <a:headEnd/>
              <a:tailEnd/>
            </a:ln>
          </p:spPr>
          <p:txBody>
            <a:bodyPr/>
            <a:lstStyle/>
            <a:p>
              <a:endParaRPr lang="de-DE" sz="1350"/>
            </a:p>
          </p:txBody>
        </p:sp>
        <p:sp>
          <p:nvSpPr>
            <p:cNvPr id="10307" name="Freeform 65"/>
            <p:cNvSpPr>
              <a:spLocks/>
            </p:cNvSpPr>
            <p:nvPr/>
          </p:nvSpPr>
          <p:spPr bwMode="auto">
            <a:xfrm>
              <a:off x="4601" y="1276"/>
              <a:ext cx="22" cy="25"/>
            </a:xfrm>
            <a:custGeom>
              <a:avLst/>
              <a:gdLst>
                <a:gd name="T0" fmla="*/ 1 w 45"/>
                <a:gd name="T1" fmla="*/ 3 h 50"/>
                <a:gd name="T2" fmla="*/ 2 w 45"/>
                <a:gd name="T3" fmla="*/ 3 h 50"/>
                <a:gd name="T4" fmla="*/ 2 w 45"/>
                <a:gd name="T5" fmla="*/ 3 h 50"/>
                <a:gd name="T6" fmla="*/ 2 w 45"/>
                <a:gd name="T7" fmla="*/ 2 h 50"/>
                <a:gd name="T8" fmla="*/ 2 w 45"/>
                <a:gd name="T9" fmla="*/ 2 h 50"/>
                <a:gd name="T10" fmla="*/ 2 w 45"/>
                <a:gd name="T11" fmla="*/ 2 h 50"/>
                <a:gd name="T12" fmla="*/ 2 w 45"/>
                <a:gd name="T13" fmla="*/ 1 h 50"/>
                <a:gd name="T14" fmla="*/ 2 w 45"/>
                <a:gd name="T15" fmla="*/ 1 h 50"/>
                <a:gd name="T16" fmla="*/ 2 w 45"/>
                <a:gd name="T17" fmla="*/ 1 h 50"/>
                <a:gd name="T18" fmla="*/ 2 w 45"/>
                <a:gd name="T19" fmla="*/ 0 h 50"/>
                <a:gd name="T20" fmla="*/ 1 w 45"/>
                <a:gd name="T21" fmla="*/ 0 h 50"/>
                <a:gd name="T22" fmla="*/ 1 w 45"/>
                <a:gd name="T23" fmla="*/ 1 h 50"/>
                <a:gd name="T24" fmla="*/ 1 w 45"/>
                <a:gd name="T25" fmla="*/ 1 h 50"/>
                <a:gd name="T26" fmla="*/ 0 w 45"/>
                <a:gd name="T27" fmla="*/ 1 h 50"/>
                <a:gd name="T28" fmla="*/ 0 w 45"/>
                <a:gd name="T29" fmla="*/ 1 h 50"/>
                <a:gd name="T30" fmla="*/ 0 w 45"/>
                <a:gd name="T31" fmla="*/ 2 h 50"/>
                <a:gd name="T32" fmla="*/ 0 w 45"/>
                <a:gd name="T33" fmla="*/ 2 h 50"/>
                <a:gd name="T34" fmla="*/ 0 w 45"/>
                <a:gd name="T35" fmla="*/ 2 h 50"/>
                <a:gd name="T36" fmla="*/ 0 w 45"/>
                <a:gd name="T37" fmla="*/ 3 h 50"/>
                <a:gd name="T38" fmla="*/ 0 w 45"/>
                <a:gd name="T39" fmla="*/ 3 h 50"/>
                <a:gd name="T40" fmla="*/ 0 w 45"/>
                <a:gd name="T41" fmla="*/ 3 h 50"/>
                <a:gd name="T42" fmla="*/ 0 w 45"/>
                <a:gd name="T43" fmla="*/ 4 h 50"/>
                <a:gd name="T44" fmla="*/ 1 w 45"/>
                <a:gd name="T45" fmla="*/ 4 h 50"/>
                <a:gd name="T46" fmla="*/ 1 w 45"/>
                <a:gd name="T47" fmla="*/ 4 h 50"/>
                <a:gd name="T48" fmla="*/ 1 w 45"/>
                <a:gd name="T49" fmla="*/ 3 h 50"/>
                <a:gd name="T50" fmla="*/ 1 w 45"/>
                <a:gd name="T51" fmla="*/ 3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0"/>
                <a:gd name="T80" fmla="*/ 45 w 45"/>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0">
                  <a:moveTo>
                    <a:pt x="29" y="45"/>
                  </a:moveTo>
                  <a:lnTo>
                    <a:pt x="32" y="40"/>
                  </a:lnTo>
                  <a:lnTo>
                    <a:pt x="36" y="35"/>
                  </a:lnTo>
                  <a:lnTo>
                    <a:pt x="39" y="31"/>
                  </a:lnTo>
                  <a:lnTo>
                    <a:pt x="42" y="26"/>
                  </a:lnTo>
                  <a:lnTo>
                    <a:pt x="45" y="21"/>
                  </a:lnTo>
                  <a:lnTo>
                    <a:pt x="45" y="15"/>
                  </a:lnTo>
                  <a:lnTo>
                    <a:pt x="44" y="8"/>
                  </a:lnTo>
                  <a:lnTo>
                    <a:pt x="39" y="3"/>
                  </a:lnTo>
                  <a:lnTo>
                    <a:pt x="33" y="0"/>
                  </a:lnTo>
                  <a:lnTo>
                    <a:pt x="27" y="0"/>
                  </a:lnTo>
                  <a:lnTo>
                    <a:pt x="22" y="2"/>
                  </a:lnTo>
                  <a:lnTo>
                    <a:pt x="17" y="7"/>
                  </a:lnTo>
                  <a:lnTo>
                    <a:pt x="12" y="11"/>
                  </a:lnTo>
                  <a:lnTo>
                    <a:pt x="9" y="16"/>
                  </a:lnTo>
                  <a:lnTo>
                    <a:pt x="6" y="21"/>
                  </a:lnTo>
                  <a:lnTo>
                    <a:pt x="3" y="25"/>
                  </a:lnTo>
                  <a:lnTo>
                    <a:pt x="0" y="31"/>
                  </a:lnTo>
                  <a:lnTo>
                    <a:pt x="0" y="37"/>
                  </a:lnTo>
                  <a:lnTo>
                    <a:pt x="1" y="44"/>
                  </a:lnTo>
                  <a:lnTo>
                    <a:pt x="6" y="48"/>
                  </a:lnTo>
                  <a:lnTo>
                    <a:pt x="11" y="50"/>
                  </a:lnTo>
                  <a:lnTo>
                    <a:pt x="17" y="50"/>
                  </a:lnTo>
                  <a:lnTo>
                    <a:pt x="24" y="49"/>
                  </a:lnTo>
                  <a:lnTo>
                    <a:pt x="29" y="45"/>
                  </a:lnTo>
                  <a:close/>
                </a:path>
              </a:pathLst>
            </a:custGeom>
            <a:solidFill>
              <a:srgbClr val="66FF33"/>
            </a:solidFill>
            <a:ln w="9525">
              <a:noFill/>
              <a:round/>
              <a:headEnd/>
              <a:tailEnd/>
            </a:ln>
          </p:spPr>
          <p:txBody>
            <a:bodyPr/>
            <a:lstStyle/>
            <a:p>
              <a:endParaRPr lang="de-DE" sz="1350"/>
            </a:p>
          </p:txBody>
        </p:sp>
        <p:sp>
          <p:nvSpPr>
            <p:cNvPr id="10308" name="Freeform 66"/>
            <p:cNvSpPr>
              <a:spLocks/>
            </p:cNvSpPr>
            <p:nvPr/>
          </p:nvSpPr>
          <p:spPr bwMode="auto">
            <a:xfrm>
              <a:off x="4680" y="1288"/>
              <a:ext cx="20" cy="31"/>
            </a:xfrm>
            <a:custGeom>
              <a:avLst/>
              <a:gdLst>
                <a:gd name="T0" fmla="*/ 1 w 40"/>
                <a:gd name="T1" fmla="*/ 2 h 61"/>
                <a:gd name="T2" fmla="*/ 1 w 40"/>
                <a:gd name="T3" fmla="*/ 2 h 61"/>
                <a:gd name="T4" fmla="*/ 1 w 40"/>
                <a:gd name="T5" fmla="*/ 3 h 61"/>
                <a:gd name="T6" fmla="*/ 1 w 40"/>
                <a:gd name="T7" fmla="*/ 3 h 61"/>
                <a:gd name="T8" fmla="*/ 1 w 40"/>
                <a:gd name="T9" fmla="*/ 3 h 61"/>
                <a:gd name="T10" fmla="*/ 1 w 40"/>
                <a:gd name="T11" fmla="*/ 4 h 61"/>
                <a:gd name="T12" fmla="*/ 1 w 40"/>
                <a:gd name="T13" fmla="*/ 4 h 61"/>
                <a:gd name="T14" fmla="*/ 2 w 40"/>
                <a:gd name="T15" fmla="*/ 4 h 61"/>
                <a:gd name="T16" fmla="*/ 2 w 40"/>
                <a:gd name="T17" fmla="*/ 4 h 61"/>
                <a:gd name="T18" fmla="*/ 3 w 40"/>
                <a:gd name="T19" fmla="*/ 4 h 61"/>
                <a:gd name="T20" fmla="*/ 3 w 40"/>
                <a:gd name="T21" fmla="*/ 4 h 61"/>
                <a:gd name="T22" fmla="*/ 3 w 40"/>
                <a:gd name="T23" fmla="*/ 3 h 61"/>
                <a:gd name="T24" fmla="*/ 3 w 40"/>
                <a:gd name="T25" fmla="*/ 3 h 61"/>
                <a:gd name="T26" fmla="*/ 3 w 40"/>
                <a:gd name="T27" fmla="*/ 3 h 61"/>
                <a:gd name="T28" fmla="*/ 3 w 40"/>
                <a:gd name="T29" fmla="*/ 2 h 61"/>
                <a:gd name="T30" fmla="*/ 3 w 40"/>
                <a:gd name="T31" fmla="*/ 2 h 61"/>
                <a:gd name="T32" fmla="*/ 2 w 40"/>
                <a:gd name="T33" fmla="*/ 1 h 61"/>
                <a:gd name="T34" fmla="*/ 2 w 40"/>
                <a:gd name="T35" fmla="*/ 1 h 61"/>
                <a:gd name="T36" fmla="*/ 2 w 40"/>
                <a:gd name="T37" fmla="*/ 1 h 61"/>
                <a:gd name="T38" fmla="*/ 1 w 40"/>
                <a:gd name="T39" fmla="*/ 0 h 61"/>
                <a:gd name="T40" fmla="*/ 1 w 40"/>
                <a:gd name="T41" fmla="*/ 1 h 61"/>
                <a:gd name="T42" fmla="*/ 1 w 40"/>
                <a:gd name="T43" fmla="*/ 1 h 61"/>
                <a:gd name="T44" fmla="*/ 1 w 40"/>
                <a:gd name="T45" fmla="*/ 1 h 61"/>
                <a:gd name="T46" fmla="*/ 0 w 40"/>
                <a:gd name="T47" fmla="*/ 2 h 61"/>
                <a:gd name="T48" fmla="*/ 1 w 40"/>
                <a:gd name="T49" fmla="*/ 2 h 61"/>
                <a:gd name="T50" fmla="*/ 1 w 40"/>
                <a:gd name="T51" fmla="*/ 2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61"/>
                <a:gd name="T80" fmla="*/ 40 w 40"/>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61">
                  <a:moveTo>
                    <a:pt x="2" y="23"/>
                  </a:moveTo>
                  <a:lnTo>
                    <a:pt x="3" y="29"/>
                  </a:lnTo>
                  <a:lnTo>
                    <a:pt x="5" y="36"/>
                  </a:lnTo>
                  <a:lnTo>
                    <a:pt x="7" y="43"/>
                  </a:lnTo>
                  <a:lnTo>
                    <a:pt x="8" y="48"/>
                  </a:lnTo>
                  <a:lnTo>
                    <a:pt x="10" y="54"/>
                  </a:lnTo>
                  <a:lnTo>
                    <a:pt x="15" y="59"/>
                  </a:lnTo>
                  <a:lnTo>
                    <a:pt x="20" y="61"/>
                  </a:lnTo>
                  <a:lnTo>
                    <a:pt x="27" y="61"/>
                  </a:lnTo>
                  <a:lnTo>
                    <a:pt x="33" y="59"/>
                  </a:lnTo>
                  <a:lnTo>
                    <a:pt x="38" y="54"/>
                  </a:lnTo>
                  <a:lnTo>
                    <a:pt x="40" y="48"/>
                  </a:lnTo>
                  <a:lnTo>
                    <a:pt x="40" y="43"/>
                  </a:lnTo>
                  <a:lnTo>
                    <a:pt x="38" y="35"/>
                  </a:lnTo>
                  <a:lnTo>
                    <a:pt x="35" y="26"/>
                  </a:lnTo>
                  <a:lnTo>
                    <a:pt x="33" y="18"/>
                  </a:lnTo>
                  <a:lnTo>
                    <a:pt x="31" y="10"/>
                  </a:lnTo>
                  <a:lnTo>
                    <a:pt x="27" y="5"/>
                  </a:lnTo>
                  <a:lnTo>
                    <a:pt x="23" y="1"/>
                  </a:lnTo>
                  <a:lnTo>
                    <a:pt x="16" y="0"/>
                  </a:lnTo>
                  <a:lnTo>
                    <a:pt x="10" y="2"/>
                  </a:lnTo>
                  <a:lnTo>
                    <a:pt x="4" y="6"/>
                  </a:lnTo>
                  <a:lnTo>
                    <a:pt x="1" y="10"/>
                  </a:lnTo>
                  <a:lnTo>
                    <a:pt x="0" y="17"/>
                  </a:lnTo>
                  <a:lnTo>
                    <a:pt x="2" y="23"/>
                  </a:lnTo>
                  <a:close/>
                </a:path>
              </a:pathLst>
            </a:custGeom>
            <a:solidFill>
              <a:srgbClr val="66FF33"/>
            </a:solidFill>
            <a:ln w="9525">
              <a:noFill/>
              <a:round/>
              <a:headEnd/>
              <a:tailEnd/>
            </a:ln>
          </p:spPr>
          <p:txBody>
            <a:bodyPr/>
            <a:lstStyle/>
            <a:p>
              <a:endParaRPr lang="de-DE" sz="1350"/>
            </a:p>
          </p:txBody>
        </p:sp>
        <p:sp>
          <p:nvSpPr>
            <p:cNvPr id="10309" name="Freeform 67"/>
            <p:cNvSpPr>
              <a:spLocks/>
            </p:cNvSpPr>
            <p:nvPr/>
          </p:nvSpPr>
          <p:spPr bwMode="auto">
            <a:xfrm>
              <a:off x="4853" y="1314"/>
              <a:ext cx="23" cy="25"/>
            </a:xfrm>
            <a:custGeom>
              <a:avLst/>
              <a:gdLst>
                <a:gd name="T0" fmla="*/ 2 w 45"/>
                <a:gd name="T1" fmla="*/ 2 h 51"/>
                <a:gd name="T2" fmla="*/ 3 w 45"/>
                <a:gd name="T3" fmla="*/ 2 h 51"/>
                <a:gd name="T4" fmla="*/ 3 w 45"/>
                <a:gd name="T5" fmla="*/ 2 h 51"/>
                <a:gd name="T6" fmla="*/ 3 w 45"/>
                <a:gd name="T7" fmla="*/ 1 h 51"/>
                <a:gd name="T8" fmla="*/ 3 w 45"/>
                <a:gd name="T9" fmla="*/ 1 h 51"/>
                <a:gd name="T10" fmla="*/ 3 w 45"/>
                <a:gd name="T11" fmla="*/ 1 h 51"/>
                <a:gd name="T12" fmla="*/ 3 w 45"/>
                <a:gd name="T13" fmla="*/ 0 h 51"/>
                <a:gd name="T14" fmla="*/ 3 w 45"/>
                <a:gd name="T15" fmla="*/ 0 h 51"/>
                <a:gd name="T16" fmla="*/ 3 w 45"/>
                <a:gd name="T17" fmla="*/ 0 h 51"/>
                <a:gd name="T18" fmla="*/ 3 w 45"/>
                <a:gd name="T19" fmla="*/ 0 h 51"/>
                <a:gd name="T20" fmla="*/ 2 w 45"/>
                <a:gd name="T21" fmla="*/ 0 h 51"/>
                <a:gd name="T22" fmla="*/ 2 w 45"/>
                <a:gd name="T23" fmla="*/ 0 h 51"/>
                <a:gd name="T24" fmla="*/ 2 w 45"/>
                <a:gd name="T25" fmla="*/ 0 h 51"/>
                <a:gd name="T26" fmla="*/ 1 w 45"/>
                <a:gd name="T27" fmla="*/ 0 h 51"/>
                <a:gd name="T28" fmla="*/ 1 w 45"/>
                <a:gd name="T29" fmla="*/ 0 h 51"/>
                <a:gd name="T30" fmla="*/ 1 w 45"/>
                <a:gd name="T31" fmla="*/ 1 h 51"/>
                <a:gd name="T32" fmla="*/ 1 w 45"/>
                <a:gd name="T33" fmla="*/ 1 h 51"/>
                <a:gd name="T34" fmla="*/ 0 w 45"/>
                <a:gd name="T35" fmla="*/ 1 h 51"/>
                <a:gd name="T36" fmla="*/ 0 w 45"/>
                <a:gd name="T37" fmla="*/ 2 h 51"/>
                <a:gd name="T38" fmla="*/ 1 w 45"/>
                <a:gd name="T39" fmla="*/ 2 h 51"/>
                <a:gd name="T40" fmla="*/ 1 w 45"/>
                <a:gd name="T41" fmla="*/ 2 h 51"/>
                <a:gd name="T42" fmla="*/ 1 w 45"/>
                <a:gd name="T43" fmla="*/ 3 h 51"/>
                <a:gd name="T44" fmla="*/ 2 w 45"/>
                <a:gd name="T45" fmla="*/ 3 h 51"/>
                <a:gd name="T46" fmla="*/ 2 w 45"/>
                <a:gd name="T47" fmla="*/ 3 h 51"/>
                <a:gd name="T48" fmla="*/ 2 w 45"/>
                <a:gd name="T49" fmla="*/ 2 h 51"/>
                <a:gd name="T50" fmla="*/ 2 w 45"/>
                <a:gd name="T51" fmla="*/ 2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1"/>
                <a:gd name="T80" fmla="*/ 45 w 45"/>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1">
                  <a:moveTo>
                    <a:pt x="28" y="44"/>
                  </a:moveTo>
                  <a:lnTo>
                    <a:pt x="33" y="39"/>
                  </a:lnTo>
                  <a:lnTo>
                    <a:pt x="36" y="34"/>
                  </a:lnTo>
                  <a:lnTo>
                    <a:pt x="40" y="30"/>
                  </a:lnTo>
                  <a:lnTo>
                    <a:pt x="42" y="25"/>
                  </a:lnTo>
                  <a:lnTo>
                    <a:pt x="45" y="19"/>
                  </a:lnTo>
                  <a:lnTo>
                    <a:pt x="45" y="14"/>
                  </a:lnTo>
                  <a:lnTo>
                    <a:pt x="44" y="8"/>
                  </a:lnTo>
                  <a:lnTo>
                    <a:pt x="40" y="3"/>
                  </a:lnTo>
                  <a:lnTo>
                    <a:pt x="34" y="0"/>
                  </a:lnTo>
                  <a:lnTo>
                    <a:pt x="28" y="0"/>
                  </a:lnTo>
                  <a:lnTo>
                    <a:pt x="21" y="1"/>
                  </a:lnTo>
                  <a:lnTo>
                    <a:pt x="17" y="6"/>
                  </a:lnTo>
                  <a:lnTo>
                    <a:pt x="13" y="10"/>
                  </a:lnTo>
                  <a:lnTo>
                    <a:pt x="10" y="15"/>
                  </a:lnTo>
                  <a:lnTo>
                    <a:pt x="6" y="21"/>
                  </a:lnTo>
                  <a:lnTo>
                    <a:pt x="3" y="25"/>
                  </a:lnTo>
                  <a:lnTo>
                    <a:pt x="0" y="31"/>
                  </a:lnTo>
                  <a:lnTo>
                    <a:pt x="0" y="37"/>
                  </a:lnTo>
                  <a:lnTo>
                    <a:pt x="2" y="42"/>
                  </a:lnTo>
                  <a:lnTo>
                    <a:pt x="6" y="47"/>
                  </a:lnTo>
                  <a:lnTo>
                    <a:pt x="12" y="51"/>
                  </a:lnTo>
                  <a:lnTo>
                    <a:pt x="18" y="51"/>
                  </a:lnTo>
                  <a:lnTo>
                    <a:pt x="23" y="48"/>
                  </a:lnTo>
                  <a:lnTo>
                    <a:pt x="28" y="44"/>
                  </a:lnTo>
                  <a:close/>
                </a:path>
              </a:pathLst>
            </a:custGeom>
            <a:solidFill>
              <a:srgbClr val="66FF33"/>
            </a:solidFill>
            <a:ln w="9525">
              <a:noFill/>
              <a:round/>
              <a:headEnd/>
              <a:tailEnd/>
            </a:ln>
          </p:spPr>
          <p:txBody>
            <a:bodyPr/>
            <a:lstStyle/>
            <a:p>
              <a:endParaRPr lang="de-DE" sz="1350"/>
            </a:p>
          </p:txBody>
        </p:sp>
        <p:sp>
          <p:nvSpPr>
            <p:cNvPr id="10310" name="Freeform 68"/>
            <p:cNvSpPr>
              <a:spLocks/>
            </p:cNvSpPr>
            <p:nvPr/>
          </p:nvSpPr>
          <p:spPr bwMode="auto">
            <a:xfrm>
              <a:off x="4460" y="779"/>
              <a:ext cx="60" cy="60"/>
            </a:xfrm>
            <a:custGeom>
              <a:avLst/>
              <a:gdLst>
                <a:gd name="T0" fmla="*/ 3 w 121"/>
                <a:gd name="T1" fmla="*/ 8 h 120"/>
                <a:gd name="T2" fmla="*/ 4 w 121"/>
                <a:gd name="T3" fmla="*/ 8 h 120"/>
                <a:gd name="T4" fmla="*/ 5 w 121"/>
                <a:gd name="T5" fmla="*/ 8 h 120"/>
                <a:gd name="T6" fmla="*/ 5 w 121"/>
                <a:gd name="T7" fmla="*/ 7 h 120"/>
                <a:gd name="T8" fmla="*/ 6 w 121"/>
                <a:gd name="T9" fmla="*/ 7 h 120"/>
                <a:gd name="T10" fmla="*/ 6 w 121"/>
                <a:gd name="T11" fmla="*/ 6 h 120"/>
                <a:gd name="T12" fmla="*/ 7 w 121"/>
                <a:gd name="T13" fmla="*/ 6 h 120"/>
                <a:gd name="T14" fmla="*/ 7 w 121"/>
                <a:gd name="T15" fmla="*/ 5 h 120"/>
                <a:gd name="T16" fmla="*/ 7 w 121"/>
                <a:gd name="T17" fmla="*/ 4 h 120"/>
                <a:gd name="T18" fmla="*/ 7 w 121"/>
                <a:gd name="T19" fmla="*/ 3 h 120"/>
                <a:gd name="T20" fmla="*/ 7 w 121"/>
                <a:gd name="T21" fmla="*/ 3 h 120"/>
                <a:gd name="T22" fmla="*/ 6 w 121"/>
                <a:gd name="T23" fmla="*/ 2 h 120"/>
                <a:gd name="T24" fmla="*/ 6 w 121"/>
                <a:gd name="T25" fmla="*/ 2 h 120"/>
                <a:gd name="T26" fmla="*/ 5 w 121"/>
                <a:gd name="T27" fmla="*/ 1 h 120"/>
                <a:gd name="T28" fmla="*/ 5 w 121"/>
                <a:gd name="T29" fmla="*/ 1 h 120"/>
                <a:gd name="T30" fmla="*/ 4 w 121"/>
                <a:gd name="T31" fmla="*/ 1 h 120"/>
                <a:gd name="T32" fmla="*/ 3 w 121"/>
                <a:gd name="T33" fmla="*/ 0 h 120"/>
                <a:gd name="T34" fmla="*/ 2 w 121"/>
                <a:gd name="T35" fmla="*/ 1 h 120"/>
                <a:gd name="T36" fmla="*/ 2 w 121"/>
                <a:gd name="T37" fmla="*/ 1 h 120"/>
                <a:gd name="T38" fmla="*/ 1 w 121"/>
                <a:gd name="T39" fmla="*/ 1 h 120"/>
                <a:gd name="T40" fmla="*/ 1 w 121"/>
                <a:gd name="T41" fmla="*/ 2 h 120"/>
                <a:gd name="T42" fmla="*/ 0 w 121"/>
                <a:gd name="T43" fmla="*/ 2 h 120"/>
                <a:gd name="T44" fmla="*/ 0 w 121"/>
                <a:gd name="T45" fmla="*/ 3 h 120"/>
                <a:gd name="T46" fmla="*/ 0 w 121"/>
                <a:gd name="T47" fmla="*/ 3 h 120"/>
                <a:gd name="T48" fmla="*/ 0 w 121"/>
                <a:gd name="T49" fmla="*/ 4 h 120"/>
                <a:gd name="T50" fmla="*/ 0 w 121"/>
                <a:gd name="T51" fmla="*/ 5 h 120"/>
                <a:gd name="T52" fmla="*/ 0 w 121"/>
                <a:gd name="T53" fmla="*/ 6 h 120"/>
                <a:gd name="T54" fmla="*/ 0 w 121"/>
                <a:gd name="T55" fmla="*/ 6 h 120"/>
                <a:gd name="T56" fmla="*/ 1 w 121"/>
                <a:gd name="T57" fmla="*/ 7 h 120"/>
                <a:gd name="T58" fmla="*/ 1 w 121"/>
                <a:gd name="T59" fmla="*/ 7 h 120"/>
                <a:gd name="T60" fmla="*/ 2 w 121"/>
                <a:gd name="T61" fmla="*/ 8 h 120"/>
                <a:gd name="T62" fmla="*/ 2 w 121"/>
                <a:gd name="T63" fmla="*/ 8 h 120"/>
                <a:gd name="T64" fmla="*/ 3 w 121"/>
                <a:gd name="T65" fmla="*/ 8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1"/>
                <a:gd name="T100" fmla="*/ 0 h 120"/>
                <a:gd name="T101" fmla="*/ 121 w 121"/>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1" h="120">
                  <a:moveTo>
                    <a:pt x="59" y="120"/>
                  </a:moveTo>
                  <a:lnTo>
                    <a:pt x="72" y="119"/>
                  </a:lnTo>
                  <a:lnTo>
                    <a:pt x="84" y="116"/>
                  </a:lnTo>
                  <a:lnTo>
                    <a:pt x="94" y="110"/>
                  </a:lnTo>
                  <a:lnTo>
                    <a:pt x="102" y="103"/>
                  </a:lnTo>
                  <a:lnTo>
                    <a:pt x="110" y="94"/>
                  </a:lnTo>
                  <a:lnTo>
                    <a:pt x="116" y="83"/>
                  </a:lnTo>
                  <a:lnTo>
                    <a:pt x="119" y="73"/>
                  </a:lnTo>
                  <a:lnTo>
                    <a:pt x="121" y="60"/>
                  </a:lnTo>
                  <a:lnTo>
                    <a:pt x="119" y="48"/>
                  </a:lnTo>
                  <a:lnTo>
                    <a:pt x="116" y="37"/>
                  </a:lnTo>
                  <a:lnTo>
                    <a:pt x="110" y="27"/>
                  </a:lnTo>
                  <a:lnTo>
                    <a:pt x="102" y="18"/>
                  </a:lnTo>
                  <a:lnTo>
                    <a:pt x="94" y="11"/>
                  </a:lnTo>
                  <a:lnTo>
                    <a:pt x="84" y="5"/>
                  </a:lnTo>
                  <a:lnTo>
                    <a:pt x="72" y="1"/>
                  </a:lnTo>
                  <a:lnTo>
                    <a:pt x="59" y="0"/>
                  </a:lnTo>
                  <a:lnTo>
                    <a:pt x="47" y="1"/>
                  </a:lnTo>
                  <a:lnTo>
                    <a:pt x="36" y="5"/>
                  </a:lnTo>
                  <a:lnTo>
                    <a:pt x="26" y="11"/>
                  </a:lnTo>
                  <a:lnTo>
                    <a:pt x="17" y="18"/>
                  </a:lnTo>
                  <a:lnTo>
                    <a:pt x="10" y="27"/>
                  </a:lnTo>
                  <a:lnTo>
                    <a:pt x="4" y="37"/>
                  </a:lnTo>
                  <a:lnTo>
                    <a:pt x="1" y="48"/>
                  </a:lnTo>
                  <a:lnTo>
                    <a:pt x="0" y="60"/>
                  </a:lnTo>
                  <a:lnTo>
                    <a:pt x="1" y="73"/>
                  </a:lnTo>
                  <a:lnTo>
                    <a:pt x="4" y="83"/>
                  </a:lnTo>
                  <a:lnTo>
                    <a:pt x="10" y="94"/>
                  </a:lnTo>
                  <a:lnTo>
                    <a:pt x="17" y="103"/>
                  </a:lnTo>
                  <a:lnTo>
                    <a:pt x="26" y="110"/>
                  </a:lnTo>
                  <a:lnTo>
                    <a:pt x="36" y="116"/>
                  </a:lnTo>
                  <a:lnTo>
                    <a:pt x="47" y="119"/>
                  </a:lnTo>
                  <a:lnTo>
                    <a:pt x="59" y="120"/>
                  </a:lnTo>
                  <a:close/>
                </a:path>
              </a:pathLst>
            </a:custGeom>
            <a:solidFill>
              <a:srgbClr val="66FF33"/>
            </a:solidFill>
            <a:ln w="9525">
              <a:noFill/>
              <a:round/>
              <a:headEnd/>
              <a:tailEnd/>
            </a:ln>
          </p:spPr>
          <p:txBody>
            <a:bodyPr/>
            <a:lstStyle/>
            <a:p>
              <a:endParaRPr lang="de-DE" sz="1350"/>
            </a:p>
          </p:txBody>
        </p:sp>
        <p:sp>
          <p:nvSpPr>
            <p:cNvPr id="10311" name="Freeform 69"/>
            <p:cNvSpPr>
              <a:spLocks/>
            </p:cNvSpPr>
            <p:nvPr/>
          </p:nvSpPr>
          <p:spPr bwMode="auto">
            <a:xfrm>
              <a:off x="4520" y="839"/>
              <a:ext cx="52" cy="52"/>
            </a:xfrm>
            <a:custGeom>
              <a:avLst/>
              <a:gdLst>
                <a:gd name="T0" fmla="*/ 3 w 105"/>
                <a:gd name="T1" fmla="*/ 6 h 105"/>
                <a:gd name="T2" fmla="*/ 3 w 105"/>
                <a:gd name="T3" fmla="*/ 6 h 105"/>
                <a:gd name="T4" fmla="*/ 4 w 105"/>
                <a:gd name="T5" fmla="*/ 6 h 105"/>
                <a:gd name="T6" fmla="*/ 5 w 105"/>
                <a:gd name="T7" fmla="*/ 6 h 105"/>
                <a:gd name="T8" fmla="*/ 5 w 105"/>
                <a:gd name="T9" fmla="*/ 5 h 105"/>
                <a:gd name="T10" fmla="*/ 6 w 105"/>
                <a:gd name="T11" fmla="*/ 5 h 105"/>
                <a:gd name="T12" fmla="*/ 6 w 105"/>
                <a:gd name="T13" fmla="*/ 4 h 105"/>
                <a:gd name="T14" fmla="*/ 6 w 105"/>
                <a:gd name="T15" fmla="*/ 3 h 105"/>
                <a:gd name="T16" fmla="*/ 6 w 105"/>
                <a:gd name="T17" fmla="*/ 3 h 105"/>
                <a:gd name="T18" fmla="*/ 6 w 105"/>
                <a:gd name="T19" fmla="*/ 2 h 105"/>
                <a:gd name="T20" fmla="*/ 6 w 105"/>
                <a:gd name="T21" fmla="*/ 1 h 105"/>
                <a:gd name="T22" fmla="*/ 6 w 105"/>
                <a:gd name="T23" fmla="*/ 1 h 105"/>
                <a:gd name="T24" fmla="*/ 5 w 105"/>
                <a:gd name="T25" fmla="*/ 0 h 105"/>
                <a:gd name="T26" fmla="*/ 5 w 105"/>
                <a:gd name="T27" fmla="*/ 0 h 105"/>
                <a:gd name="T28" fmla="*/ 4 w 105"/>
                <a:gd name="T29" fmla="*/ 0 h 105"/>
                <a:gd name="T30" fmla="*/ 3 w 105"/>
                <a:gd name="T31" fmla="*/ 0 h 105"/>
                <a:gd name="T32" fmla="*/ 3 w 105"/>
                <a:gd name="T33" fmla="*/ 0 h 105"/>
                <a:gd name="T34" fmla="*/ 2 w 105"/>
                <a:gd name="T35" fmla="*/ 0 h 105"/>
                <a:gd name="T36" fmla="*/ 1 w 105"/>
                <a:gd name="T37" fmla="*/ 0 h 105"/>
                <a:gd name="T38" fmla="*/ 1 w 105"/>
                <a:gd name="T39" fmla="*/ 0 h 105"/>
                <a:gd name="T40" fmla="*/ 0 w 105"/>
                <a:gd name="T41" fmla="*/ 0 h 105"/>
                <a:gd name="T42" fmla="*/ 0 w 105"/>
                <a:gd name="T43" fmla="*/ 1 h 105"/>
                <a:gd name="T44" fmla="*/ 0 w 105"/>
                <a:gd name="T45" fmla="*/ 1 h 105"/>
                <a:gd name="T46" fmla="*/ 0 w 105"/>
                <a:gd name="T47" fmla="*/ 2 h 105"/>
                <a:gd name="T48" fmla="*/ 0 w 105"/>
                <a:gd name="T49" fmla="*/ 3 h 105"/>
                <a:gd name="T50" fmla="*/ 0 w 105"/>
                <a:gd name="T51" fmla="*/ 3 h 105"/>
                <a:gd name="T52" fmla="*/ 0 w 105"/>
                <a:gd name="T53" fmla="*/ 4 h 105"/>
                <a:gd name="T54" fmla="*/ 0 w 105"/>
                <a:gd name="T55" fmla="*/ 5 h 105"/>
                <a:gd name="T56" fmla="*/ 0 w 105"/>
                <a:gd name="T57" fmla="*/ 5 h 105"/>
                <a:gd name="T58" fmla="*/ 1 w 105"/>
                <a:gd name="T59" fmla="*/ 6 h 105"/>
                <a:gd name="T60" fmla="*/ 1 w 105"/>
                <a:gd name="T61" fmla="*/ 6 h 105"/>
                <a:gd name="T62" fmla="*/ 2 w 105"/>
                <a:gd name="T63" fmla="*/ 6 h 105"/>
                <a:gd name="T64" fmla="*/ 3 w 105"/>
                <a:gd name="T65" fmla="*/ 6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5"/>
                <a:gd name="T100" fmla="*/ 0 h 105"/>
                <a:gd name="T101" fmla="*/ 105 w 105"/>
                <a:gd name="T102" fmla="*/ 105 h 1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5" h="105">
                  <a:moveTo>
                    <a:pt x="52" y="105"/>
                  </a:moveTo>
                  <a:lnTo>
                    <a:pt x="63" y="104"/>
                  </a:lnTo>
                  <a:lnTo>
                    <a:pt x="73" y="100"/>
                  </a:lnTo>
                  <a:lnTo>
                    <a:pt x="82" y="96"/>
                  </a:lnTo>
                  <a:lnTo>
                    <a:pt x="90" y="90"/>
                  </a:lnTo>
                  <a:lnTo>
                    <a:pt x="96" y="82"/>
                  </a:lnTo>
                  <a:lnTo>
                    <a:pt x="101" y="73"/>
                  </a:lnTo>
                  <a:lnTo>
                    <a:pt x="104" y="62"/>
                  </a:lnTo>
                  <a:lnTo>
                    <a:pt x="105" y="52"/>
                  </a:lnTo>
                  <a:lnTo>
                    <a:pt x="104" y="42"/>
                  </a:lnTo>
                  <a:lnTo>
                    <a:pt x="101" y="31"/>
                  </a:lnTo>
                  <a:lnTo>
                    <a:pt x="96" y="23"/>
                  </a:lnTo>
                  <a:lnTo>
                    <a:pt x="90" y="15"/>
                  </a:lnTo>
                  <a:lnTo>
                    <a:pt x="82" y="9"/>
                  </a:lnTo>
                  <a:lnTo>
                    <a:pt x="73" y="5"/>
                  </a:lnTo>
                  <a:lnTo>
                    <a:pt x="63" y="1"/>
                  </a:lnTo>
                  <a:lnTo>
                    <a:pt x="52" y="0"/>
                  </a:lnTo>
                  <a:lnTo>
                    <a:pt x="42" y="1"/>
                  </a:lnTo>
                  <a:lnTo>
                    <a:pt x="31" y="5"/>
                  </a:lnTo>
                  <a:lnTo>
                    <a:pt x="23" y="9"/>
                  </a:lnTo>
                  <a:lnTo>
                    <a:pt x="15" y="15"/>
                  </a:lnTo>
                  <a:lnTo>
                    <a:pt x="10" y="23"/>
                  </a:lnTo>
                  <a:lnTo>
                    <a:pt x="5" y="31"/>
                  </a:lnTo>
                  <a:lnTo>
                    <a:pt x="2" y="42"/>
                  </a:lnTo>
                  <a:lnTo>
                    <a:pt x="0" y="52"/>
                  </a:lnTo>
                  <a:lnTo>
                    <a:pt x="2" y="62"/>
                  </a:lnTo>
                  <a:lnTo>
                    <a:pt x="5" y="73"/>
                  </a:lnTo>
                  <a:lnTo>
                    <a:pt x="10" y="82"/>
                  </a:lnTo>
                  <a:lnTo>
                    <a:pt x="15" y="90"/>
                  </a:lnTo>
                  <a:lnTo>
                    <a:pt x="23" y="96"/>
                  </a:lnTo>
                  <a:lnTo>
                    <a:pt x="31" y="100"/>
                  </a:lnTo>
                  <a:lnTo>
                    <a:pt x="42" y="104"/>
                  </a:lnTo>
                  <a:lnTo>
                    <a:pt x="52" y="105"/>
                  </a:lnTo>
                  <a:close/>
                </a:path>
              </a:pathLst>
            </a:custGeom>
            <a:solidFill>
              <a:srgbClr val="66FF33"/>
            </a:solidFill>
            <a:ln w="9525">
              <a:noFill/>
              <a:round/>
              <a:headEnd/>
              <a:tailEnd/>
            </a:ln>
          </p:spPr>
          <p:txBody>
            <a:bodyPr/>
            <a:lstStyle/>
            <a:p>
              <a:endParaRPr lang="de-DE" sz="1350"/>
            </a:p>
          </p:txBody>
        </p:sp>
        <p:sp>
          <p:nvSpPr>
            <p:cNvPr id="10312" name="Freeform 70"/>
            <p:cNvSpPr>
              <a:spLocks/>
            </p:cNvSpPr>
            <p:nvPr/>
          </p:nvSpPr>
          <p:spPr bwMode="auto">
            <a:xfrm>
              <a:off x="4629" y="734"/>
              <a:ext cx="51" cy="53"/>
            </a:xfrm>
            <a:custGeom>
              <a:avLst/>
              <a:gdLst>
                <a:gd name="T0" fmla="*/ 3 w 104"/>
                <a:gd name="T1" fmla="*/ 7 h 106"/>
                <a:gd name="T2" fmla="*/ 3 w 104"/>
                <a:gd name="T3" fmla="*/ 7 h 106"/>
                <a:gd name="T4" fmla="*/ 4 w 104"/>
                <a:gd name="T5" fmla="*/ 7 h 106"/>
                <a:gd name="T6" fmla="*/ 5 w 104"/>
                <a:gd name="T7" fmla="*/ 6 h 106"/>
                <a:gd name="T8" fmla="*/ 5 w 104"/>
                <a:gd name="T9" fmla="*/ 6 h 106"/>
                <a:gd name="T10" fmla="*/ 5 w 104"/>
                <a:gd name="T11" fmla="*/ 6 h 106"/>
                <a:gd name="T12" fmla="*/ 6 w 104"/>
                <a:gd name="T13" fmla="*/ 5 h 106"/>
                <a:gd name="T14" fmla="*/ 6 w 104"/>
                <a:gd name="T15" fmla="*/ 4 h 106"/>
                <a:gd name="T16" fmla="*/ 6 w 104"/>
                <a:gd name="T17" fmla="*/ 4 h 106"/>
                <a:gd name="T18" fmla="*/ 6 w 104"/>
                <a:gd name="T19" fmla="*/ 3 h 106"/>
                <a:gd name="T20" fmla="*/ 6 w 104"/>
                <a:gd name="T21" fmla="*/ 2 h 106"/>
                <a:gd name="T22" fmla="*/ 5 w 104"/>
                <a:gd name="T23" fmla="*/ 2 h 106"/>
                <a:gd name="T24" fmla="*/ 5 w 104"/>
                <a:gd name="T25" fmla="*/ 1 h 106"/>
                <a:gd name="T26" fmla="*/ 5 w 104"/>
                <a:gd name="T27" fmla="*/ 1 h 106"/>
                <a:gd name="T28" fmla="*/ 4 w 104"/>
                <a:gd name="T29" fmla="*/ 1 h 106"/>
                <a:gd name="T30" fmla="*/ 3 w 104"/>
                <a:gd name="T31" fmla="*/ 1 h 106"/>
                <a:gd name="T32" fmla="*/ 3 w 104"/>
                <a:gd name="T33" fmla="*/ 0 h 106"/>
                <a:gd name="T34" fmla="*/ 2 w 104"/>
                <a:gd name="T35" fmla="*/ 1 h 106"/>
                <a:gd name="T36" fmla="*/ 2 w 104"/>
                <a:gd name="T37" fmla="*/ 1 h 106"/>
                <a:gd name="T38" fmla="*/ 1 w 104"/>
                <a:gd name="T39" fmla="*/ 1 h 106"/>
                <a:gd name="T40" fmla="*/ 0 w 104"/>
                <a:gd name="T41" fmla="*/ 1 h 106"/>
                <a:gd name="T42" fmla="*/ 0 w 104"/>
                <a:gd name="T43" fmla="*/ 2 h 106"/>
                <a:gd name="T44" fmla="*/ 0 w 104"/>
                <a:gd name="T45" fmla="*/ 2 h 106"/>
                <a:gd name="T46" fmla="*/ 0 w 104"/>
                <a:gd name="T47" fmla="*/ 3 h 106"/>
                <a:gd name="T48" fmla="*/ 0 w 104"/>
                <a:gd name="T49" fmla="*/ 4 h 106"/>
                <a:gd name="T50" fmla="*/ 0 w 104"/>
                <a:gd name="T51" fmla="*/ 4 h 106"/>
                <a:gd name="T52" fmla="*/ 0 w 104"/>
                <a:gd name="T53" fmla="*/ 5 h 106"/>
                <a:gd name="T54" fmla="*/ 0 w 104"/>
                <a:gd name="T55" fmla="*/ 6 h 106"/>
                <a:gd name="T56" fmla="*/ 0 w 104"/>
                <a:gd name="T57" fmla="*/ 6 h 106"/>
                <a:gd name="T58" fmla="*/ 1 w 104"/>
                <a:gd name="T59" fmla="*/ 6 h 106"/>
                <a:gd name="T60" fmla="*/ 2 w 104"/>
                <a:gd name="T61" fmla="*/ 7 h 106"/>
                <a:gd name="T62" fmla="*/ 2 w 104"/>
                <a:gd name="T63" fmla="*/ 7 h 106"/>
                <a:gd name="T64" fmla="*/ 3 w 104"/>
                <a:gd name="T65" fmla="*/ 7 h 1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106"/>
                <a:gd name="T101" fmla="*/ 104 w 104"/>
                <a:gd name="T102" fmla="*/ 106 h 1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106">
                  <a:moveTo>
                    <a:pt x="53" y="106"/>
                  </a:moveTo>
                  <a:lnTo>
                    <a:pt x="63" y="104"/>
                  </a:lnTo>
                  <a:lnTo>
                    <a:pt x="73" y="101"/>
                  </a:lnTo>
                  <a:lnTo>
                    <a:pt x="81" y="96"/>
                  </a:lnTo>
                  <a:lnTo>
                    <a:pt x="89" y="89"/>
                  </a:lnTo>
                  <a:lnTo>
                    <a:pt x="95" y="83"/>
                  </a:lnTo>
                  <a:lnTo>
                    <a:pt x="100" y="73"/>
                  </a:lnTo>
                  <a:lnTo>
                    <a:pt x="103" y="63"/>
                  </a:lnTo>
                  <a:lnTo>
                    <a:pt x="104" y="53"/>
                  </a:lnTo>
                  <a:lnTo>
                    <a:pt x="103" y="42"/>
                  </a:lnTo>
                  <a:lnTo>
                    <a:pt x="100" y="32"/>
                  </a:lnTo>
                  <a:lnTo>
                    <a:pt x="95" y="23"/>
                  </a:lnTo>
                  <a:lnTo>
                    <a:pt x="89" y="15"/>
                  </a:lnTo>
                  <a:lnTo>
                    <a:pt x="81" y="9"/>
                  </a:lnTo>
                  <a:lnTo>
                    <a:pt x="73" y="4"/>
                  </a:lnTo>
                  <a:lnTo>
                    <a:pt x="63" y="1"/>
                  </a:lnTo>
                  <a:lnTo>
                    <a:pt x="53" y="0"/>
                  </a:lnTo>
                  <a:lnTo>
                    <a:pt x="43" y="1"/>
                  </a:lnTo>
                  <a:lnTo>
                    <a:pt x="32" y="4"/>
                  </a:lnTo>
                  <a:lnTo>
                    <a:pt x="23" y="9"/>
                  </a:lnTo>
                  <a:lnTo>
                    <a:pt x="15" y="15"/>
                  </a:lnTo>
                  <a:lnTo>
                    <a:pt x="9" y="23"/>
                  </a:lnTo>
                  <a:lnTo>
                    <a:pt x="5" y="32"/>
                  </a:lnTo>
                  <a:lnTo>
                    <a:pt x="1" y="42"/>
                  </a:lnTo>
                  <a:lnTo>
                    <a:pt x="0" y="53"/>
                  </a:lnTo>
                  <a:lnTo>
                    <a:pt x="1" y="63"/>
                  </a:lnTo>
                  <a:lnTo>
                    <a:pt x="5" y="73"/>
                  </a:lnTo>
                  <a:lnTo>
                    <a:pt x="9" y="83"/>
                  </a:lnTo>
                  <a:lnTo>
                    <a:pt x="15" y="89"/>
                  </a:lnTo>
                  <a:lnTo>
                    <a:pt x="23" y="96"/>
                  </a:lnTo>
                  <a:lnTo>
                    <a:pt x="32" y="101"/>
                  </a:lnTo>
                  <a:lnTo>
                    <a:pt x="43" y="104"/>
                  </a:lnTo>
                  <a:lnTo>
                    <a:pt x="53" y="106"/>
                  </a:lnTo>
                  <a:close/>
                </a:path>
              </a:pathLst>
            </a:custGeom>
            <a:solidFill>
              <a:srgbClr val="66FF33"/>
            </a:solidFill>
            <a:ln w="9525">
              <a:noFill/>
              <a:round/>
              <a:headEnd/>
              <a:tailEnd/>
            </a:ln>
          </p:spPr>
          <p:txBody>
            <a:bodyPr/>
            <a:lstStyle/>
            <a:p>
              <a:endParaRPr lang="de-DE" sz="1350"/>
            </a:p>
          </p:txBody>
        </p:sp>
        <p:sp>
          <p:nvSpPr>
            <p:cNvPr id="10313" name="Freeform 71"/>
            <p:cNvSpPr>
              <a:spLocks/>
            </p:cNvSpPr>
            <p:nvPr/>
          </p:nvSpPr>
          <p:spPr bwMode="auto">
            <a:xfrm>
              <a:off x="4661" y="1181"/>
              <a:ext cx="72" cy="33"/>
            </a:xfrm>
            <a:custGeom>
              <a:avLst/>
              <a:gdLst>
                <a:gd name="T0" fmla="*/ 0 w 144"/>
                <a:gd name="T1" fmla="*/ 2 h 66"/>
                <a:gd name="T2" fmla="*/ 9 w 144"/>
                <a:gd name="T3" fmla="*/ 5 h 66"/>
                <a:gd name="T4" fmla="*/ 2 w 144"/>
                <a:gd name="T5" fmla="*/ 0 h 66"/>
                <a:gd name="T6" fmla="*/ 0 w 144"/>
                <a:gd name="T7" fmla="*/ 2 h 66"/>
                <a:gd name="T8" fmla="*/ 0 60000 65536"/>
                <a:gd name="T9" fmla="*/ 0 60000 65536"/>
                <a:gd name="T10" fmla="*/ 0 60000 65536"/>
                <a:gd name="T11" fmla="*/ 0 60000 65536"/>
                <a:gd name="T12" fmla="*/ 0 w 144"/>
                <a:gd name="T13" fmla="*/ 0 h 66"/>
                <a:gd name="T14" fmla="*/ 144 w 144"/>
                <a:gd name="T15" fmla="*/ 66 h 66"/>
              </a:gdLst>
              <a:ahLst/>
              <a:cxnLst>
                <a:cxn ang="T8">
                  <a:pos x="T0" y="T1"/>
                </a:cxn>
                <a:cxn ang="T9">
                  <a:pos x="T2" y="T3"/>
                </a:cxn>
                <a:cxn ang="T10">
                  <a:pos x="T4" y="T5"/>
                </a:cxn>
                <a:cxn ang="T11">
                  <a:pos x="T6" y="T7"/>
                </a:cxn>
              </a:cxnLst>
              <a:rect l="T12" t="T13" r="T14" b="T15"/>
              <a:pathLst>
                <a:path w="144" h="66">
                  <a:moveTo>
                    <a:pt x="0" y="32"/>
                  </a:moveTo>
                  <a:lnTo>
                    <a:pt x="144" y="66"/>
                  </a:lnTo>
                  <a:lnTo>
                    <a:pt x="24" y="0"/>
                  </a:lnTo>
                  <a:lnTo>
                    <a:pt x="0" y="32"/>
                  </a:lnTo>
                  <a:close/>
                </a:path>
              </a:pathLst>
            </a:custGeom>
            <a:solidFill>
              <a:srgbClr val="66FF33"/>
            </a:solidFill>
            <a:ln w="9525">
              <a:noFill/>
              <a:round/>
              <a:headEnd/>
              <a:tailEnd/>
            </a:ln>
          </p:spPr>
          <p:txBody>
            <a:bodyPr/>
            <a:lstStyle/>
            <a:p>
              <a:endParaRPr lang="de-DE" sz="1350"/>
            </a:p>
          </p:txBody>
        </p:sp>
        <p:sp>
          <p:nvSpPr>
            <p:cNvPr id="10314" name="Freeform 72"/>
            <p:cNvSpPr>
              <a:spLocks/>
            </p:cNvSpPr>
            <p:nvPr/>
          </p:nvSpPr>
          <p:spPr bwMode="auto">
            <a:xfrm>
              <a:off x="4686" y="1136"/>
              <a:ext cx="69" cy="29"/>
            </a:xfrm>
            <a:custGeom>
              <a:avLst/>
              <a:gdLst>
                <a:gd name="T0" fmla="*/ 1 w 137"/>
                <a:gd name="T1" fmla="*/ 0 h 56"/>
                <a:gd name="T2" fmla="*/ 1 w 137"/>
                <a:gd name="T3" fmla="*/ 1 h 56"/>
                <a:gd name="T4" fmla="*/ 1 w 137"/>
                <a:gd name="T5" fmla="*/ 1 h 56"/>
                <a:gd name="T6" fmla="*/ 1 w 137"/>
                <a:gd name="T7" fmla="*/ 2 h 56"/>
                <a:gd name="T8" fmla="*/ 1 w 137"/>
                <a:gd name="T9" fmla="*/ 2 h 56"/>
                <a:gd name="T10" fmla="*/ 0 w 137"/>
                <a:gd name="T11" fmla="*/ 3 h 56"/>
                <a:gd name="T12" fmla="*/ 9 w 137"/>
                <a:gd name="T13" fmla="*/ 4 h 56"/>
                <a:gd name="T14" fmla="*/ 1 w 137"/>
                <a:gd name="T15" fmla="*/ 0 h 56"/>
                <a:gd name="T16" fmla="*/ 0 60000 65536"/>
                <a:gd name="T17" fmla="*/ 0 60000 65536"/>
                <a:gd name="T18" fmla="*/ 0 60000 65536"/>
                <a:gd name="T19" fmla="*/ 0 60000 65536"/>
                <a:gd name="T20" fmla="*/ 0 60000 65536"/>
                <a:gd name="T21" fmla="*/ 0 60000 65536"/>
                <a:gd name="T22" fmla="*/ 0 60000 65536"/>
                <a:gd name="T23" fmla="*/ 0 60000 65536"/>
                <a:gd name="T24" fmla="*/ 0 w 137"/>
                <a:gd name="T25" fmla="*/ 0 h 56"/>
                <a:gd name="T26" fmla="*/ 137 w 137"/>
                <a:gd name="T27" fmla="*/ 56 h 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 h="56">
                  <a:moveTo>
                    <a:pt x="14" y="0"/>
                  </a:moveTo>
                  <a:lnTo>
                    <a:pt x="8" y="9"/>
                  </a:lnTo>
                  <a:lnTo>
                    <a:pt x="6" y="16"/>
                  </a:lnTo>
                  <a:lnTo>
                    <a:pt x="5" y="22"/>
                  </a:lnTo>
                  <a:lnTo>
                    <a:pt x="3" y="29"/>
                  </a:lnTo>
                  <a:lnTo>
                    <a:pt x="0" y="34"/>
                  </a:lnTo>
                  <a:lnTo>
                    <a:pt x="137" y="56"/>
                  </a:lnTo>
                  <a:lnTo>
                    <a:pt x="14" y="0"/>
                  </a:lnTo>
                  <a:close/>
                </a:path>
              </a:pathLst>
            </a:custGeom>
            <a:solidFill>
              <a:srgbClr val="66FF33"/>
            </a:solidFill>
            <a:ln w="9525">
              <a:noFill/>
              <a:round/>
              <a:headEnd/>
              <a:tailEnd/>
            </a:ln>
          </p:spPr>
          <p:txBody>
            <a:bodyPr/>
            <a:lstStyle/>
            <a:p>
              <a:endParaRPr lang="de-DE" sz="1350"/>
            </a:p>
          </p:txBody>
        </p:sp>
        <p:sp>
          <p:nvSpPr>
            <p:cNvPr id="10315" name="Freeform 73"/>
            <p:cNvSpPr>
              <a:spLocks/>
            </p:cNvSpPr>
            <p:nvPr/>
          </p:nvSpPr>
          <p:spPr bwMode="auto">
            <a:xfrm>
              <a:off x="4698" y="1097"/>
              <a:ext cx="52" cy="18"/>
            </a:xfrm>
            <a:custGeom>
              <a:avLst/>
              <a:gdLst>
                <a:gd name="T0" fmla="*/ 0 w 105"/>
                <a:gd name="T1" fmla="*/ 0 h 36"/>
                <a:gd name="T2" fmla="*/ 0 w 105"/>
                <a:gd name="T3" fmla="*/ 1 h 36"/>
                <a:gd name="T4" fmla="*/ 0 w 105"/>
                <a:gd name="T5" fmla="*/ 1 h 36"/>
                <a:gd name="T6" fmla="*/ 0 w 105"/>
                <a:gd name="T7" fmla="*/ 2 h 36"/>
                <a:gd name="T8" fmla="*/ 0 w 105"/>
                <a:gd name="T9" fmla="*/ 2 h 36"/>
                <a:gd name="T10" fmla="*/ 6 w 105"/>
                <a:gd name="T11" fmla="*/ 3 h 36"/>
                <a:gd name="T12" fmla="*/ 0 w 105"/>
                <a:gd name="T13" fmla="*/ 0 h 36"/>
                <a:gd name="T14" fmla="*/ 0 60000 65536"/>
                <a:gd name="T15" fmla="*/ 0 60000 65536"/>
                <a:gd name="T16" fmla="*/ 0 60000 65536"/>
                <a:gd name="T17" fmla="*/ 0 60000 65536"/>
                <a:gd name="T18" fmla="*/ 0 60000 65536"/>
                <a:gd name="T19" fmla="*/ 0 60000 65536"/>
                <a:gd name="T20" fmla="*/ 0 60000 65536"/>
                <a:gd name="T21" fmla="*/ 0 w 105"/>
                <a:gd name="T22" fmla="*/ 0 h 36"/>
                <a:gd name="T23" fmla="*/ 105 w 105"/>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 h="36">
                  <a:moveTo>
                    <a:pt x="5" y="0"/>
                  </a:moveTo>
                  <a:lnTo>
                    <a:pt x="4" y="7"/>
                  </a:lnTo>
                  <a:lnTo>
                    <a:pt x="3" y="14"/>
                  </a:lnTo>
                  <a:lnTo>
                    <a:pt x="1" y="22"/>
                  </a:lnTo>
                  <a:lnTo>
                    <a:pt x="0" y="29"/>
                  </a:lnTo>
                  <a:lnTo>
                    <a:pt x="105" y="36"/>
                  </a:lnTo>
                  <a:lnTo>
                    <a:pt x="5" y="0"/>
                  </a:lnTo>
                  <a:close/>
                </a:path>
              </a:pathLst>
            </a:custGeom>
            <a:solidFill>
              <a:srgbClr val="66FF33"/>
            </a:solidFill>
            <a:ln w="9525">
              <a:noFill/>
              <a:round/>
              <a:headEnd/>
              <a:tailEnd/>
            </a:ln>
          </p:spPr>
          <p:txBody>
            <a:bodyPr/>
            <a:lstStyle/>
            <a:p>
              <a:endParaRPr lang="de-DE" sz="1350"/>
            </a:p>
          </p:txBody>
        </p:sp>
        <p:sp>
          <p:nvSpPr>
            <p:cNvPr id="10316" name="Freeform 74"/>
            <p:cNvSpPr>
              <a:spLocks/>
            </p:cNvSpPr>
            <p:nvPr/>
          </p:nvSpPr>
          <p:spPr bwMode="auto">
            <a:xfrm>
              <a:off x="4701" y="1053"/>
              <a:ext cx="44" cy="13"/>
            </a:xfrm>
            <a:custGeom>
              <a:avLst/>
              <a:gdLst>
                <a:gd name="T0" fmla="*/ 0 w 89"/>
                <a:gd name="T1" fmla="*/ 0 h 24"/>
                <a:gd name="T2" fmla="*/ 0 w 89"/>
                <a:gd name="T3" fmla="*/ 1 h 24"/>
                <a:gd name="T4" fmla="*/ 0 w 89"/>
                <a:gd name="T5" fmla="*/ 1 h 24"/>
                <a:gd name="T6" fmla="*/ 0 w 89"/>
                <a:gd name="T7" fmla="*/ 2 h 24"/>
                <a:gd name="T8" fmla="*/ 0 w 89"/>
                <a:gd name="T9" fmla="*/ 2 h 24"/>
                <a:gd name="T10" fmla="*/ 5 w 89"/>
                <a:gd name="T11" fmla="*/ 2 h 24"/>
                <a:gd name="T12" fmla="*/ 0 w 89"/>
                <a:gd name="T13" fmla="*/ 0 h 24"/>
                <a:gd name="T14" fmla="*/ 0 60000 65536"/>
                <a:gd name="T15" fmla="*/ 0 60000 65536"/>
                <a:gd name="T16" fmla="*/ 0 60000 65536"/>
                <a:gd name="T17" fmla="*/ 0 60000 65536"/>
                <a:gd name="T18" fmla="*/ 0 60000 65536"/>
                <a:gd name="T19" fmla="*/ 0 60000 65536"/>
                <a:gd name="T20" fmla="*/ 0 60000 65536"/>
                <a:gd name="T21" fmla="*/ 0 w 89"/>
                <a:gd name="T22" fmla="*/ 0 h 24"/>
                <a:gd name="T23" fmla="*/ 89 w 89"/>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24">
                  <a:moveTo>
                    <a:pt x="0" y="0"/>
                  </a:moveTo>
                  <a:lnTo>
                    <a:pt x="0" y="6"/>
                  </a:lnTo>
                  <a:lnTo>
                    <a:pt x="1" y="12"/>
                  </a:lnTo>
                  <a:lnTo>
                    <a:pt x="1" y="18"/>
                  </a:lnTo>
                  <a:lnTo>
                    <a:pt x="1" y="24"/>
                  </a:lnTo>
                  <a:lnTo>
                    <a:pt x="89" y="23"/>
                  </a:lnTo>
                  <a:lnTo>
                    <a:pt x="0" y="0"/>
                  </a:lnTo>
                  <a:close/>
                </a:path>
              </a:pathLst>
            </a:custGeom>
            <a:solidFill>
              <a:srgbClr val="66FF33"/>
            </a:solidFill>
            <a:ln w="9525">
              <a:noFill/>
              <a:round/>
              <a:headEnd/>
              <a:tailEnd/>
            </a:ln>
          </p:spPr>
          <p:txBody>
            <a:bodyPr/>
            <a:lstStyle/>
            <a:p>
              <a:endParaRPr lang="de-DE" sz="1350"/>
            </a:p>
          </p:txBody>
        </p:sp>
        <p:sp>
          <p:nvSpPr>
            <p:cNvPr id="10317" name="Freeform 75"/>
            <p:cNvSpPr>
              <a:spLocks/>
            </p:cNvSpPr>
            <p:nvPr/>
          </p:nvSpPr>
          <p:spPr bwMode="auto">
            <a:xfrm>
              <a:off x="4696" y="1007"/>
              <a:ext cx="45" cy="12"/>
            </a:xfrm>
            <a:custGeom>
              <a:avLst/>
              <a:gdLst>
                <a:gd name="T0" fmla="*/ 0 w 90"/>
                <a:gd name="T1" fmla="*/ 0 h 24"/>
                <a:gd name="T2" fmla="*/ 1 w 90"/>
                <a:gd name="T3" fmla="*/ 1 h 24"/>
                <a:gd name="T4" fmla="*/ 1 w 90"/>
                <a:gd name="T5" fmla="*/ 1 h 24"/>
                <a:gd name="T6" fmla="*/ 1 w 90"/>
                <a:gd name="T7" fmla="*/ 2 h 24"/>
                <a:gd name="T8" fmla="*/ 1 w 90"/>
                <a:gd name="T9" fmla="*/ 2 h 24"/>
                <a:gd name="T10" fmla="*/ 6 w 90"/>
                <a:gd name="T11" fmla="*/ 1 h 24"/>
                <a:gd name="T12" fmla="*/ 0 w 90"/>
                <a:gd name="T13" fmla="*/ 0 h 24"/>
                <a:gd name="T14" fmla="*/ 0 60000 65536"/>
                <a:gd name="T15" fmla="*/ 0 60000 65536"/>
                <a:gd name="T16" fmla="*/ 0 60000 65536"/>
                <a:gd name="T17" fmla="*/ 0 60000 65536"/>
                <a:gd name="T18" fmla="*/ 0 60000 65536"/>
                <a:gd name="T19" fmla="*/ 0 60000 65536"/>
                <a:gd name="T20" fmla="*/ 0 60000 65536"/>
                <a:gd name="T21" fmla="*/ 0 w 90"/>
                <a:gd name="T22" fmla="*/ 0 h 24"/>
                <a:gd name="T23" fmla="*/ 90 w 90"/>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24">
                  <a:moveTo>
                    <a:pt x="0" y="0"/>
                  </a:moveTo>
                  <a:lnTo>
                    <a:pt x="1" y="6"/>
                  </a:lnTo>
                  <a:lnTo>
                    <a:pt x="2" y="11"/>
                  </a:lnTo>
                  <a:lnTo>
                    <a:pt x="2" y="18"/>
                  </a:lnTo>
                  <a:lnTo>
                    <a:pt x="3" y="24"/>
                  </a:lnTo>
                  <a:lnTo>
                    <a:pt x="90" y="15"/>
                  </a:lnTo>
                  <a:lnTo>
                    <a:pt x="0" y="0"/>
                  </a:lnTo>
                  <a:close/>
                </a:path>
              </a:pathLst>
            </a:custGeom>
            <a:solidFill>
              <a:srgbClr val="66FF33"/>
            </a:solidFill>
            <a:ln w="9525">
              <a:noFill/>
              <a:round/>
              <a:headEnd/>
              <a:tailEnd/>
            </a:ln>
          </p:spPr>
          <p:txBody>
            <a:bodyPr/>
            <a:lstStyle/>
            <a:p>
              <a:endParaRPr lang="de-DE" sz="1350"/>
            </a:p>
          </p:txBody>
        </p:sp>
        <p:sp>
          <p:nvSpPr>
            <p:cNvPr id="10318" name="Freeform 76"/>
            <p:cNvSpPr>
              <a:spLocks/>
            </p:cNvSpPr>
            <p:nvPr/>
          </p:nvSpPr>
          <p:spPr bwMode="auto">
            <a:xfrm>
              <a:off x="4684" y="961"/>
              <a:ext cx="52" cy="14"/>
            </a:xfrm>
            <a:custGeom>
              <a:avLst/>
              <a:gdLst>
                <a:gd name="T0" fmla="*/ 0 w 104"/>
                <a:gd name="T1" fmla="*/ 0 h 28"/>
                <a:gd name="T2" fmla="*/ 1 w 104"/>
                <a:gd name="T3" fmla="*/ 1 h 28"/>
                <a:gd name="T4" fmla="*/ 1 w 104"/>
                <a:gd name="T5" fmla="*/ 1 h 28"/>
                <a:gd name="T6" fmla="*/ 1 w 104"/>
                <a:gd name="T7" fmla="*/ 2 h 28"/>
                <a:gd name="T8" fmla="*/ 1 w 104"/>
                <a:gd name="T9" fmla="*/ 2 h 28"/>
                <a:gd name="T10" fmla="*/ 7 w 104"/>
                <a:gd name="T11" fmla="*/ 1 h 28"/>
                <a:gd name="T12" fmla="*/ 0 w 104"/>
                <a:gd name="T13" fmla="*/ 0 h 28"/>
                <a:gd name="T14" fmla="*/ 0 60000 65536"/>
                <a:gd name="T15" fmla="*/ 0 60000 65536"/>
                <a:gd name="T16" fmla="*/ 0 60000 65536"/>
                <a:gd name="T17" fmla="*/ 0 60000 65536"/>
                <a:gd name="T18" fmla="*/ 0 60000 65536"/>
                <a:gd name="T19" fmla="*/ 0 60000 65536"/>
                <a:gd name="T20" fmla="*/ 0 60000 65536"/>
                <a:gd name="T21" fmla="*/ 0 w 104"/>
                <a:gd name="T22" fmla="*/ 0 h 28"/>
                <a:gd name="T23" fmla="*/ 104 w 104"/>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28">
                  <a:moveTo>
                    <a:pt x="0" y="0"/>
                  </a:moveTo>
                  <a:lnTo>
                    <a:pt x="2" y="7"/>
                  </a:lnTo>
                  <a:lnTo>
                    <a:pt x="3" y="14"/>
                  </a:lnTo>
                  <a:lnTo>
                    <a:pt x="6" y="21"/>
                  </a:lnTo>
                  <a:lnTo>
                    <a:pt x="8" y="28"/>
                  </a:lnTo>
                  <a:lnTo>
                    <a:pt x="104" y="9"/>
                  </a:lnTo>
                  <a:lnTo>
                    <a:pt x="0" y="0"/>
                  </a:lnTo>
                  <a:close/>
                </a:path>
              </a:pathLst>
            </a:custGeom>
            <a:solidFill>
              <a:srgbClr val="66FF33"/>
            </a:solidFill>
            <a:ln w="9525">
              <a:noFill/>
              <a:round/>
              <a:headEnd/>
              <a:tailEnd/>
            </a:ln>
          </p:spPr>
          <p:txBody>
            <a:bodyPr/>
            <a:lstStyle/>
            <a:p>
              <a:endParaRPr lang="de-DE" sz="1350"/>
            </a:p>
          </p:txBody>
        </p:sp>
        <p:sp>
          <p:nvSpPr>
            <p:cNvPr id="10319" name="Freeform 77"/>
            <p:cNvSpPr>
              <a:spLocks/>
            </p:cNvSpPr>
            <p:nvPr/>
          </p:nvSpPr>
          <p:spPr bwMode="auto">
            <a:xfrm>
              <a:off x="4667" y="915"/>
              <a:ext cx="40" cy="11"/>
            </a:xfrm>
            <a:custGeom>
              <a:avLst/>
              <a:gdLst>
                <a:gd name="T0" fmla="*/ 0 w 81"/>
                <a:gd name="T1" fmla="*/ 1 h 22"/>
                <a:gd name="T2" fmla="*/ 0 w 81"/>
                <a:gd name="T3" fmla="*/ 1 h 22"/>
                <a:gd name="T4" fmla="*/ 0 w 81"/>
                <a:gd name="T5" fmla="*/ 1 h 22"/>
                <a:gd name="T6" fmla="*/ 0 w 81"/>
                <a:gd name="T7" fmla="*/ 1 h 22"/>
                <a:gd name="T8" fmla="*/ 0 w 81"/>
                <a:gd name="T9" fmla="*/ 2 h 22"/>
                <a:gd name="T10" fmla="*/ 5 w 81"/>
                <a:gd name="T11" fmla="*/ 0 h 22"/>
                <a:gd name="T12" fmla="*/ 0 w 81"/>
                <a:gd name="T13" fmla="*/ 1 h 22"/>
                <a:gd name="T14" fmla="*/ 0 60000 65536"/>
                <a:gd name="T15" fmla="*/ 0 60000 65536"/>
                <a:gd name="T16" fmla="*/ 0 60000 65536"/>
                <a:gd name="T17" fmla="*/ 0 60000 65536"/>
                <a:gd name="T18" fmla="*/ 0 60000 65536"/>
                <a:gd name="T19" fmla="*/ 0 60000 65536"/>
                <a:gd name="T20" fmla="*/ 0 60000 65536"/>
                <a:gd name="T21" fmla="*/ 0 w 81"/>
                <a:gd name="T22" fmla="*/ 0 h 22"/>
                <a:gd name="T23" fmla="*/ 81 w 81"/>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22">
                  <a:moveTo>
                    <a:pt x="0" y="1"/>
                  </a:moveTo>
                  <a:lnTo>
                    <a:pt x="3" y="6"/>
                  </a:lnTo>
                  <a:lnTo>
                    <a:pt x="5" y="11"/>
                  </a:lnTo>
                  <a:lnTo>
                    <a:pt x="6" y="16"/>
                  </a:lnTo>
                  <a:lnTo>
                    <a:pt x="8" y="22"/>
                  </a:lnTo>
                  <a:lnTo>
                    <a:pt x="81" y="0"/>
                  </a:lnTo>
                  <a:lnTo>
                    <a:pt x="0" y="1"/>
                  </a:lnTo>
                  <a:close/>
                </a:path>
              </a:pathLst>
            </a:custGeom>
            <a:solidFill>
              <a:srgbClr val="66FF33"/>
            </a:solidFill>
            <a:ln w="9525">
              <a:noFill/>
              <a:round/>
              <a:headEnd/>
              <a:tailEnd/>
            </a:ln>
          </p:spPr>
          <p:txBody>
            <a:bodyPr/>
            <a:lstStyle/>
            <a:p>
              <a:endParaRPr lang="de-DE" sz="1350"/>
            </a:p>
          </p:txBody>
        </p:sp>
        <p:sp>
          <p:nvSpPr>
            <p:cNvPr id="10320" name="Freeform 78"/>
            <p:cNvSpPr>
              <a:spLocks/>
            </p:cNvSpPr>
            <p:nvPr/>
          </p:nvSpPr>
          <p:spPr bwMode="auto">
            <a:xfrm>
              <a:off x="4511" y="3760"/>
              <a:ext cx="31" cy="30"/>
            </a:xfrm>
            <a:custGeom>
              <a:avLst/>
              <a:gdLst>
                <a:gd name="T0" fmla="*/ 1 w 61"/>
                <a:gd name="T1" fmla="*/ 2 h 59"/>
                <a:gd name="T2" fmla="*/ 1 w 61"/>
                <a:gd name="T3" fmla="*/ 3 h 59"/>
                <a:gd name="T4" fmla="*/ 2 w 61"/>
                <a:gd name="T5" fmla="*/ 3 h 59"/>
                <a:gd name="T6" fmla="*/ 2 w 61"/>
                <a:gd name="T7" fmla="*/ 4 h 59"/>
                <a:gd name="T8" fmla="*/ 3 w 61"/>
                <a:gd name="T9" fmla="*/ 4 h 59"/>
                <a:gd name="T10" fmla="*/ 3 w 61"/>
                <a:gd name="T11" fmla="*/ 4 h 59"/>
                <a:gd name="T12" fmla="*/ 3 w 61"/>
                <a:gd name="T13" fmla="*/ 4 h 59"/>
                <a:gd name="T14" fmla="*/ 4 w 61"/>
                <a:gd name="T15" fmla="*/ 4 h 59"/>
                <a:gd name="T16" fmla="*/ 4 w 61"/>
                <a:gd name="T17" fmla="*/ 4 h 59"/>
                <a:gd name="T18" fmla="*/ 4 w 61"/>
                <a:gd name="T19" fmla="*/ 3 h 59"/>
                <a:gd name="T20" fmla="*/ 4 w 61"/>
                <a:gd name="T21" fmla="*/ 3 h 59"/>
                <a:gd name="T22" fmla="*/ 4 w 61"/>
                <a:gd name="T23" fmla="*/ 3 h 59"/>
                <a:gd name="T24" fmla="*/ 4 w 61"/>
                <a:gd name="T25" fmla="*/ 2 h 59"/>
                <a:gd name="T26" fmla="*/ 3 w 61"/>
                <a:gd name="T27" fmla="*/ 2 h 59"/>
                <a:gd name="T28" fmla="*/ 3 w 61"/>
                <a:gd name="T29" fmla="*/ 2 h 59"/>
                <a:gd name="T30" fmla="*/ 3 w 61"/>
                <a:gd name="T31" fmla="*/ 1 h 59"/>
                <a:gd name="T32" fmla="*/ 2 w 61"/>
                <a:gd name="T33" fmla="*/ 1 h 59"/>
                <a:gd name="T34" fmla="*/ 2 w 61"/>
                <a:gd name="T35" fmla="*/ 1 h 59"/>
                <a:gd name="T36" fmla="*/ 1 w 61"/>
                <a:gd name="T37" fmla="*/ 0 h 59"/>
                <a:gd name="T38" fmla="*/ 1 w 61"/>
                <a:gd name="T39" fmla="*/ 1 h 59"/>
                <a:gd name="T40" fmla="*/ 1 w 61"/>
                <a:gd name="T41" fmla="*/ 1 h 59"/>
                <a:gd name="T42" fmla="*/ 1 w 61"/>
                <a:gd name="T43" fmla="*/ 1 h 59"/>
                <a:gd name="T44" fmla="*/ 0 w 61"/>
                <a:gd name="T45" fmla="*/ 1 h 59"/>
                <a:gd name="T46" fmla="*/ 1 w 61"/>
                <a:gd name="T47" fmla="*/ 2 h 59"/>
                <a:gd name="T48" fmla="*/ 1 w 61"/>
                <a:gd name="T49" fmla="*/ 2 h 59"/>
                <a:gd name="T50" fmla="*/ 1 w 61"/>
                <a:gd name="T51" fmla="*/ 2 h 5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1"/>
                <a:gd name="T79" fmla="*/ 0 h 59"/>
                <a:gd name="T80" fmla="*/ 61 w 61"/>
                <a:gd name="T81" fmla="*/ 59 h 5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1" h="59">
                  <a:moveTo>
                    <a:pt x="4" y="28"/>
                  </a:moveTo>
                  <a:lnTo>
                    <a:pt x="11" y="35"/>
                  </a:lnTo>
                  <a:lnTo>
                    <a:pt x="19" y="43"/>
                  </a:lnTo>
                  <a:lnTo>
                    <a:pt x="26" y="50"/>
                  </a:lnTo>
                  <a:lnTo>
                    <a:pt x="36" y="56"/>
                  </a:lnTo>
                  <a:lnTo>
                    <a:pt x="41" y="59"/>
                  </a:lnTo>
                  <a:lnTo>
                    <a:pt x="48" y="59"/>
                  </a:lnTo>
                  <a:lnTo>
                    <a:pt x="54" y="57"/>
                  </a:lnTo>
                  <a:lnTo>
                    <a:pt x="59" y="52"/>
                  </a:lnTo>
                  <a:lnTo>
                    <a:pt x="61" y="46"/>
                  </a:lnTo>
                  <a:lnTo>
                    <a:pt x="61" y="41"/>
                  </a:lnTo>
                  <a:lnTo>
                    <a:pt x="60" y="35"/>
                  </a:lnTo>
                  <a:lnTo>
                    <a:pt x="55" y="30"/>
                  </a:lnTo>
                  <a:lnTo>
                    <a:pt x="47" y="25"/>
                  </a:lnTo>
                  <a:lnTo>
                    <a:pt x="40" y="19"/>
                  </a:lnTo>
                  <a:lnTo>
                    <a:pt x="33" y="12"/>
                  </a:lnTo>
                  <a:lnTo>
                    <a:pt x="26" y="5"/>
                  </a:lnTo>
                  <a:lnTo>
                    <a:pt x="22" y="2"/>
                  </a:lnTo>
                  <a:lnTo>
                    <a:pt x="16" y="0"/>
                  </a:lnTo>
                  <a:lnTo>
                    <a:pt x="9" y="2"/>
                  </a:lnTo>
                  <a:lnTo>
                    <a:pt x="4" y="5"/>
                  </a:lnTo>
                  <a:lnTo>
                    <a:pt x="1" y="11"/>
                  </a:lnTo>
                  <a:lnTo>
                    <a:pt x="0" y="16"/>
                  </a:lnTo>
                  <a:lnTo>
                    <a:pt x="1" y="23"/>
                  </a:lnTo>
                  <a:lnTo>
                    <a:pt x="4" y="28"/>
                  </a:lnTo>
                  <a:close/>
                </a:path>
              </a:pathLst>
            </a:custGeom>
            <a:solidFill>
              <a:srgbClr val="FF9900"/>
            </a:solidFill>
            <a:ln w="9525">
              <a:noFill/>
              <a:round/>
              <a:headEnd/>
              <a:tailEnd/>
            </a:ln>
          </p:spPr>
          <p:txBody>
            <a:bodyPr/>
            <a:lstStyle/>
            <a:p>
              <a:endParaRPr lang="de-DE" sz="1350"/>
            </a:p>
          </p:txBody>
        </p:sp>
        <p:sp>
          <p:nvSpPr>
            <p:cNvPr id="10321" name="Freeform 79"/>
            <p:cNvSpPr>
              <a:spLocks/>
            </p:cNvSpPr>
            <p:nvPr/>
          </p:nvSpPr>
          <p:spPr bwMode="auto">
            <a:xfrm>
              <a:off x="4574" y="3818"/>
              <a:ext cx="22" cy="27"/>
            </a:xfrm>
            <a:custGeom>
              <a:avLst/>
              <a:gdLst>
                <a:gd name="T0" fmla="*/ 1 w 45"/>
                <a:gd name="T1" fmla="*/ 3 h 55"/>
                <a:gd name="T2" fmla="*/ 2 w 45"/>
                <a:gd name="T3" fmla="*/ 2 h 55"/>
                <a:gd name="T4" fmla="*/ 2 w 45"/>
                <a:gd name="T5" fmla="*/ 2 h 55"/>
                <a:gd name="T6" fmla="*/ 2 w 45"/>
                <a:gd name="T7" fmla="*/ 1 h 55"/>
                <a:gd name="T8" fmla="*/ 2 w 45"/>
                <a:gd name="T9" fmla="*/ 1 h 55"/>
                <a:gd name="T10" fmla="*/ 2 w 45"/>
                <a:gd name="T11" fmla="*/ 1 h 55"/>
                <a:gd name="T12" fmla="*/ 2 w 45"/>
                <a:gd name="T13" fmla="*/ 0 h 55"/>
                <a:gd name="T14" fmla="*/ 2 w 45"/>
                <a:gd name="T15" fmla="*/ 0 h 55"/>
                <a:gd name="T16" fmla="*/ 2 w 45"/>
                <a:gd name="T17" fmla="*/ 0 h 55"/>
                <a:gd name="T18" fmla="*/ 1 w 45"/>
                <a:gd name="T19" fmla="*/ 0 h 55"/>
                <a:gd name="T20" fmla="*/ 1 w 45"/>
                <a:gd name="T21" fmla="*/ 0 h 55"/>
                <a:gd name="T22" fmla="*/ 1 w 45"/>
                <a:gd name="T23" fmla="*/ 0 h 55"/>
                <a:gd name="T24" fmla="*/ 0 w 45"/>
                <a:gd name="T25" fmla="*/ 0 h 55"/>
                <a:gd name="T26" fmla="*/ 0 w 45"/>
                <a:gd name="T27" fmla="*/ 0 h 55"/>
                <a:gd name="T28" fmla="*/ 0 w 45"/>
                <a:gd name="T29" fmla="*/ 1 h 55"/>
                <a:gd name="T30" fmla="*/ 0 w 45"/>
                <a:gd name="T31" fmla="*/ 1 h 55"/>
                <a:gd name="T32" fmla="*/ 0 w 45"/>
                <a:gd name="T33" fmla="*/ 1 h 55"/>
                <a:gd name="T34" fmla="*/ 0 w 45"/>
                <a:gd name="T35" fmla="*/ 2 h 55"/>
                <a:gd name="T36" fmla="*/ 0 w 45"/>
                <a:gd name="T37" fmla="*/ 2 h 55"/>
                <a:gd name="T38" fmla="*/ 0 w 45"/>
                <a:gd name="T39" fmla="*/ 2 h 55"/>
                <a:gd name="T40" fmla="*/ 0 w 45"/>
                <a:gd name="T41" fmla="*/ 3 h 55"/>
                <a:gd name="T42" fmla="*/ 0 w 45"/>
                <a:gd name="T43" fmla="*/ 3 h 55"/>
                <a:gd name="T44" fmla="*/ 1 w 45"/>
                <a:gd name="T45" fmla="*/ 3 h 55"/>
                <a:gd name="T46" fmla="*/ 1 w 45"/>
                <a:gd name="T47" fmla="*/ 3 h 55"/>
                <a:gd name="T48" fmla="*/ 1 w 45"/>
                <a:gd name="T49" fmla="*/ 3 h 55"/>
                <a:gd name="T50" fmla="*/ 1 w 45"/>
                <a:gd name="T51" fmla="*/ 3 h 5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5"/>
                <a:gd name="T80" fmla="*/ 45 w 45"/>
                <a:gd name="T81" fmla="*/ 55 h 5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5">
                  <a:moveTo>
                    <a:pt x="29" y="49"/>
                  </a:moveTo>
                  <a:lnTo>
                    <a:pt x="35" y="43"/>
                  </a:lnTo>
                  <a:lnTo>
                    <a:pt x="38" y="38"/>
                  </a:lnTo>
                  <a:lnTo>
                    <a:pt x="42" y="31"/>
                  </a:lnTo>
                  <a:lnTo>
                    <a:pt x="44" y="23"/>
                  </a:lnTo>
                  <a:lnTo>
                    <a:pt x="45" y="17"/>
                  </a:lnTo>
                  <a:lnTo>
                    <a:pt x="44" y="10"/>
                  </a:lnTo>
                  <a:lnTo>
                    <a:pt x="41" y="5"/>
                  </a:lnTo>
                  <a:lnTo>
                    <a:pt x="36" y="2"/>
                  </a:lnTo>
                  <a:lnTo>
                    <a:pt x="30" y="0"/>
                  </a:lnTo>
                  <a:lnTo>
                    <a:pt x="24" y="1"/>
                  </a:lnTo>
                  <a:lnTo>
                    <a:pt x="19" y="4"/>
                  </a:lnTo>
                  <a:lnTo>
                    <a:pt x="15" y="10"/>
                  </a:lnTo>
                  <a:lnTo>
                    <a:pt x="13" y="15"/>
                  </a:lnTo>
                  <a:lnTo>
                    <a:pt x="11" y="20"/>
                  </a:lnTo>
                  <a:lnTo>
                    <a:pt x="7" y="25"/>
                  </a:lnTo>
                  <a:lnTo>
                    <a:pt x="4" y="30"/>
                  </a:lnTo>
                  <a:lnTo>
                    <a:pt x="0" y="35"/>
                  </a:lnTo>
                  <a:lnTo>
                    <a:pt x="0" y="41"/>
                  </a:lnTo>
                  <a:lnTo>
                    <a:pt x="3" y="47"/>
                  </a:lnTo>
                  <a:lnTo>
                    <a:pt x="7" y="51"/>
                  </a:lnTo>
                  <a:lnTo>
                    <a:pt x="13" y="55"/>
                  </a:lnTo>
                  <a:lnTo>
                    <a:pt x="19" y="55"/>
                  </a:lnTo>
                  <a:lnTo>
                    <a:pt x="24" y="54"/>
                  </a:lnTo>
                  <a:lnTo>
                    <a:pt x="29" y="49"/>
                  </a:lnTo>
                  <a:close/>
                </a:path>
              </a:pathLst>
            </a:custGeom>
            <a:solidFill>
              <a:srgbClr val="FF9900"/>
            </a:solidFill>
            <a:ln w="9525">
              <a:noFill/>
              <a:round/>
              <a:headEnd/>
              <a:tailEnd/>
            </a:ln>
          </p:spPr>
          <p:txBody>
            <a:bodyPr/>
            <a:lstStyle/>
            <a:p>
              <a:endParaRPr lang="de-DE" sz="1350"/>
            </a:p>
          </p:txBody>
        </p:sp>
        <p:sp>
          <p:nvSpPr>
            <p:cNvPr id="10322" name="Freeform 80"/>
            <p:cNvSpPr>
              <a:spLocks/>
            </p:cNvSpPr>
            <p:nvPr/>
          </p:nvSpPr>
          <p:spPr bwMode="auto">
            <a:xfrm>
              <a:off x="4474" y="3808"/>
              <a:ext cx="20" cy="31"/>
            </a:xfrm>
            <a:custGeom>
              <a:avLst/>
              <a:gdLst>
                <a:gd name="T0" fmla="*/ 1 w 39"/>
                <a:gd name="T1" fmla="*/ 2 h 61"/>
                <a:gd name="T2" fmla="*/ 1 w 39"/>
                <a:gd name="T3" fmla="*/ 2 h 61"/>
                <a:gd name="T4" fmla="*/ 1 w 39"/>
                <a:gd name="T5" fmla="*/ 3 h 61"/>
                <a:gd name="T6" fmla="*/ 1 w 39"/>
                <a:gd name="T7" fmla="*/ 3 h 61"/>
                <a:gd name="T8" fmla="*/ 1 w 39"/>
                <a:gd name="T9" fmla="*/ 3 h 61"/>
                <a:gd name="T10" fmla="*/ 1 w 39"/>
                <a:gd name="T11" fmla="*/ 4 h 61"/>
                <a:gd name="T12" fmla="*/ 1 w 39"/>
                <a:gd name="T13" fmla="*/ 4 h 61"/>
                <a:gd name="T14" fmla="*/ 2 w 39"/>
                <a:gd name="T15" fmla="*/ 4 h 61"/>
                <a:gd name="T16" fmla="*/ 2 w 39"/>
                <a:gd name="T17" fmla="*/ 4 h 61"/>
                <a:gd name="T18" fmla="*/ 2 w 39"/>
                <a:gd name="T19" fmla="*/ 4 h 61"/>
                <a:gd name="T20" fmla="*/ 3 w 39"/>
                <a:gd name="T21" fmla="*/ 4 h 61"/>
                <a:gd name="T22" fmla="*/ 3 w 39"/>
                <a:gd name="T23" fmla="*/ 3 h 61"/>
                <a:gd name="T24" fmla="*/ 3 w 39"/>
                <a:gd name="T25" fmla="*/ 3 h 61"/>
                <a:gd name="T26" fmla="*/ 3 w 39"/>
                <a:gd name="T27" fmla="*/ 3 h 61"/>
                <a:gd name="T28" fmla="*/ 3 w 39"/>
                <a:gd name="T29" fmla="*/ 2 h 61"/>
                <a:gd name="T30" fmla="*/ 2 w 39"/>
                <a:gd name="T31" fmla="*/ 2 h 61"/>
                <a:gd name="T32" fmla="*/ 2 w 39"/>
                <a:gd name="T33" fmla="*/ 1 h 61"/>
                <a:gd name="T34" fmla="*/ 2 w 39"/>
                <a:gd name="T35" fmla="*/ 1 h 61"/>
                <a:gd name="T36" fmla="*/ 2 w 39"/>
                <a:gd name="T37" fmla="*/ 1 h 61"/>
                <a:gd name="T38" fmla="*/ 1 w 39"/>
                <a:gd name="T39" fmla="*/ 0 h 61"/>
                <a:gd name="T40" fmla="*/ 1 w 39"/>
                <a:gd name="T41" fmla="*/ 1 h 61"/>
                <a:gd name="T42" fmla="*/ 1 w 39"/>
                <a:gd name="T43" fmla="*/ 1 h 61"/>
                <a:gd name="T44" fmla="*/ 1 w 39"/>
                <a:gd name="T45" fmla="*/ 1 h 61"/>
                <a:gd name="T46" fmla="*/ 0 w 39"/>
                <a:gd name="T47" fmla="*/ 2 h 61"/>
                <a:gd name="T48" fmla="*/ 1 w 39"/>
                <a:gd name="T49" fmla="*/ 2 h 61"/>
                <a:gd name="T50" fmla="*/ 1 w 39"/>
                <a:gd name="T51" fmla="*/ 2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9"/>
                <a:gd name="T79" fmla="*/ 0 h 61"/>
                <a:gd name="T80" fmla="*/ 39 w 39"/>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9" h="61">
                  <a:moveTo>
                    <a:pt x="1" y="23"/>
                  </a:moveTo>
                  <a:lnTo>
                    <a:pt x="3" y="29"/>
                  </a:lnTo>
                  <a:lnTo>
                    <a:pt x="5" y="36"/>
                  </a:lnTo>
                  <a:lnTo>
                    <a:pt x="7" y="43"/>
                  </a:lnTo>
                  <a:lnTo>
                    <a:pt x="7" y="48"/>
                  </a:lnTo>
                  <a:lnTo>
                    <a:pt x="9" y="54"/>
                  </a:lnTo>
                  <a:lnTo>
                    <a:pt x="14" y="59"/>
                  </a:lnTo>
                  <a:lnTo>
                    <a:pt x="20" y="61"/>
                  </a:lnTo>
                  <a:lnTo>
                    <a:pt x="26" y="61"/>
                  </a:lnTo>
                  <a:lnTo>
                    <a:pt x="32" y="59"/>
                  </a:lnTo>
                  <a:lnTo>
                    <a:pt x="37" y="54"/>
                  </a:lnTo>
                  <a:lnTo>
                    <a:pt x="39" y="48"/>
                  </a:lnTo>
                  <a:lnTo>
                    <a:pt x="39" y="43"/>
                  </a:lnTo>
                  <a:lnTo>
                    <a:pt x="37" y="35"/>
                  </a:lnTo>
                  <a:lnTo>
                    <a:pt x="35" y="27"/>
                  </a:lnTo>
                  <a:lnTo>
                    <a:pt x="32" y="18"/>
                  </a:lnTo>
                  <a:lnTo>
                    <a:pt x="30" y="10"/>
                  </a:lnTo>
                  <a:lnTo>
                    <a:pt x="26" y="5"/>
                  </a:lnTo>
                  <a:lnTo>
                    <a:pt x="22" y="1"/>
                  </a:lnTo>
                  <a:lnTo>
                    <a:pt x="15" y="0"/>
                  </a:lnTo>
                  <a:lnTo>
                    <a:pt x="9" y="2"/>
                  </a:lnTo>
                  <a:lnTo>
                    <a:pt x="5" y="6"/>
                  </a:lnTo>
                  <a:lnTo>
                    <a:pt x="1" y="10"/>
                  </a:lnTo>
                  <a:lnTo>
                    <a:pt x="0" y="17"/>
                  </a:lnTo>
                  <a:lnTo>
                    <a:pt x="1" y="23"/>
                  </a:lnTo>
                  <a:close/>
                </a:path>
              </a:pathLst>
            </a:custGeom>
            <a:solidFill>
              <a:srgbClr val="FF9900"/>
            </a:solidFill>
            <a:ln w="9525">
              <a:noFill/>
              <a:round/>
              <a:headEnd/>
              <a:tailEnd/>
            </a:ln>
          </p:spPr>
          <p:txBody>
            <a:bodyPr/>
            <a:lstStyle/>
            <a:p>
              <a:endParaRPr lang="de-DE" sz="1350"/>
            </a:p>
          </p:txBody>
        </p:sp>
        <p:sp>
          <p:nvSpPr>
            <p:cNvPr id="10323" name="Freeform 81"/>
            <p:cNvSpPr>
              <a:spLocks/>
            </p:cNvSpPr>
            <p:nvPr/>
          </p:nvSpPr>
          <p:spPr bwMode="auto">
            <a:xfrm>
              <a:off x="4591" y="3748"/>
              <a:ext cx="23" cy="25"/>
            </a:xfrm>
            <a:custGeom>
              <a:avLst/>
              <a:gdLst>
                <a:gd name="T0" fmla="*/ 2 w 45"/>
                <a:gd name="T1" fmla="*/ 2 h 51"/>
                <a:gd name="T2" fmla="*/ 2 w 45"/>
                <a:gd name="T3" fmla="*/ 2 h 51"/>
                <a:gd name="T4" fmla="*/ 3 w 45"/>
                <a:gd name="T5" fmla="*/ 2 h 51"/>
                <a:gd name="T6" fmla="*/ 3 w 45"/>
                <a:gd name="T7" fmla="*/ 1 h 51"/>
                <a:gd name="T8" fmla="*/ 3 w 45"/>
                <a:gd name="T9" fmla="*/ 1 h 51"/>
                <a:gd name="T10" fmla="*/ 3 w 45"/>
                <a:gd name="T11" fmla="*/ 1 h 51"/>
                <a:gd name="T12" fmla="*/ 3 w 45"/>
                <a:gd name="T13" fmla="*/ 0 h 51"/>
                <a:gd name="T14" fmla="*/ 3 w 45"/>
                <a:gd name="T15" fmla="*/ 0 h 51"/>
                <a:gd name="T16" fmla="*/ 3 w 45"/>
                <a:gd name="T17" fmla="*/ 0 h 51"/>
                <a:gd name="T18" fmla="*/ 3 w 45"/>
                <a:gd name="T19" fmla="*/ 0 h 51"/>
                <a:gd name="T20" fmla="*/ 2 w 45"/>
                <a:gd name="T21" fmla="*/ 0 h 51"/>
                <a:gd name="T22" fmla="*/ 2 w 45"/>
                <a:gd name="T23" fmla="*/ 0 h 51"/>
                <a:gd name="T24" fmla="*/ 2 w 45"/>
                <a:gd name="T25" fmla="*/ 0 h 51"/>
                <a:gd name="T26" fmla="*/ 1 w 45"/>
                <a:gd name="T27" fmla="*/ 0 h 51"/>
                <a:gd name="T28" fmla="*/ 1 w 45"/>
                <a:gd name="T29" fmla="*/ 0 h 51"/>
                <a:gd name="T30" fmla="*/ 1 w 45"/>
                <a:gd name="T31" fmla="*/ 1 h 51"/>
                <a:gd name="T32" fmla="*/ 1 w 45"/>
                <a:gd name="T33" fmla="*/ 1 h 51"/>
                <a:gd name="T34" fmla="*/ 0 w 45"/>
                <a:gd name="T35" fmla="*/ 1 h 51"/>
                <a:gd name="T36" fmla="*/ 0 w 45"/>
                <a:gd name="T37" fmla="*/ 2 h 51"/>
                <a:gd name="T38" fmla="*/ 1 w 45"/>
                <a:gd name="T39" fmla="*/ 2 h 51"/>
                <a:gd name="T40" fmla="*/ 1 w 45"/>
                <a:gd name="T41" fmla="*/ 2 h 51"/>
                <a:gd name="T42" fmla="*/ 1 w 45"/>
                <a:gd name="T43" fmla="*/ 3 h 51"/>
                <a:gd name="T44" fmla="*/ 2 w 45"/>
                <a:gd name="T45" fmla="*/ 3 h 51"/>
                <a:gd name="T46" fmla="*/ 2 w 45"/>
                <a:gd name="T47" fmla="*/ 3 h 51"/>
                <a:gd name="T48" fmla="*/ 2 w 45"/>
                <a:gd name="T49" fmla="*/ 2 h 51"/>
                <a:gd name="T50" fmla="*/ 2 w 45"/>
                <a:gd name="T51" fmla="*/ 2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1"/>
                <a:gd name="T80" fmla="*/ 45 w 45"/>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1">
                  <a:moveTo>
                    <a:pt x="28" y="45"/>
                  </a:moveTo>
                  <a:lnTo>
                    <a:pt x="32" y="40"/>
                  </a:lnTo>
                  <a:lnTo>
                    <a:pt x="36" y="35"/>
                  </a:lnTo>
                  <a:lnTo>
                    <a:pt x="39" y="30"/>
                  </a:lnTo>
                  <a:lnTo>
                    <a:pt x="41" y="26"/>
                  </a:lnTo>
                  <a:lnTo>
                    <a:pt x="45" y="20"/>
                  </a:lnTo>
                  <a:lnTo>
                    <a:pt x="45" y="14"/>
                  </a:lnTo>
                  <a:lnTo>
                    <a:pt x="44" y="8"/>
                  </a:lnTo>
                  <a:lnTo>
                    <a:pt x="39" y="4"/>
                  </a:lnTo>
                  <a:lnTo>
                    <a:pt x="33" y="0"/>
                  </a:lnTo>
                  <a:lnTo>
                    <a:pt x="28" y="0"/>
                  </a:lnTo>
                  <a:lnTo>
                    <a:pt x="22" y="1"/>
                  </a:lnTo>
                  <a:lnTo>
                    <a:pt x="17" y="6"/>
                  </a:lnTo>
                  <a:lnTo>
                    <a:pt x="13" y="11"/>
                  </a:lnTo>
                  <a:lnTo>
                    <a:pt x="9" y="15"/>
                  </a:lnTo>
                  <a:lnTo>
                    <a:pt x="6" y="21"/>
                  </a:lnTo>
                  <a:lnTo>
                    <a:pt x="2" y="26"/>
                  </a:lnTo>
                  <a:lnTo>
                    <a:pt x="0" y="31"/>
                  </a:lnTo>
                  <a:lnTo>
                    <a:pt x="0" y="37"/>
                  </a:lnTo>
                  <a:lnTo>
                    <a:pt x="1" y="43"/>
                  </a:lnTo>
                  <a:lnTo>
                    <a:pt x="6" y="47"/>
                  </a:lnTo>
                  <a:lnTo>
                    <a:pt x="12" y="51"/>
                  </a:lnTo>
                  <a:lnTo>
                    <a:pt x="17" y="51"/>
                  </a:lnTo>
                  <a:lnTo>
                    <a:pt x="23" y="50"/>
                  </a:lnTo>
                  <a:lnTo>
                    <a:pt x="28" y="45"/>
                  </a:lnTo>
                  <a:close/>
                </a:path>
              </a:pathLst>
            </a:custGeom>
            <a:solidFill>
              <a:srgbClr val="FF9900"/>
            </a:solidFill>
            <a:ln w="9525">
              <a:noFill/>
              <a:round/>
              <a:headEnd/>
              <a:tailEnd/>
            </a:ln>
          </p:spPr>
          <p:txBody>
            <a:bodyPr/>
            <a:lstStyle/>
            <a:p>
              <a:endParaRPr lang="de-DE" sz="1350"/>
            </a:p>
          </p:txBody>
        </p:sp>
        <p:sp>
          <p:nvSpPr>
            <p:cNvPr id="10324" name="Freeform 82"/>
            <p:cNvSpPr>
              <a:spLocks/>
            </p:cNvSpPr>
            <p:nvPr/>
          </p:nvSpPr>
          <p:spPr bwMode="auto">
            <a:xfrm>
              <a:off x="4672" y="3822"/>
              <a:ext cx="31" cy="29"/>
            </a:xfrm>
            <a:custGeom>
              <a:avLst/>
              <a:gdLst>
                <a:gd name="T0" fmla="*/ 1 w 62"/>
                <a:gd name="T1" fmla="*/ 2 h 58"/>
                <a:gd name="T2" fmla="*/ 1 w 62"/>
                <a:gd name="T3" fmla="*/ 3 h 58"/>
                <a:gd name="T4" fmla="*/ 2 w 62"/>
                <a:gd name="T5" fmla="*/ 3 h 58"/>
                <a:gd name="T6" fmla="*/ 2 w 62"/>
                <a:gd name="T7" fmla="*/ 4 h 58"/>
                <a:gd name="T8" fmla="*/ 3 w 62"/>
                <a:gd name="T9" fmla="*/ 4 h 58"/>
                <a:gd name="T10" fmla="*/ 3 w 62"/>
                <a:gd name="T11" fmla="*/ 4 h 58"/>
                <a:gd name="T12" fmla="*/ 4 w 62"/>
                <a:gd name="T13" fmla="*/ 4 h 58"/>
                <a:gd name="T14" fmla="*/ 4 w 62"/>
                <a:gd name="T15" fmla="*/ 4 h 58"/>
                <a:gd name="T16" fmla="*/ 4 w 62"/>
                <a:gd name="T17" fmla="*/ 4 h 58"/>
                <a:gd name="T18" fmla="*/ 4 w 62"/>
                <a:gd name="T19" fmla="*/ 3 h 58"/>
                <a:gd name="T20" fmla="*/ 4 w 62"/>
                <a:gd name="T21" fmla="*/ 3 h 58"/>
                <a:gd name="T22" fmla="*/ 4 w 62"/>
                <a:gd name="T23" fmla="*/ 3 h 58"/>
                <a:gd name="T24" fmla="*/ 4 w 62"/>
                <a:gd name="T25" fmla="*/ 2 h 58"/>
                <a:gd name="T26" fmla="*/ 3 w 62"/>
                <a:gd name="T27" fmla="*/ 2 h 58"/>
                <a:gd name="T28" fmla="*/ 3 w 62"/>
                <a:gd name="T29" fmla="*/ 2 h 58"/>
                <a:gd name="T30" fmla="*/ 3 w 62"/>
                <a:gd name="T31" fmla="*/ 1 h 58"/>
                <a:gd name="T32" fmla="*/ 2 w 62"/>
                <a:gd name="T33" fmla="*/ 1 h 58"/>
                <a:gd name="T34" fmla="*/ 2 w 62"/>
                <a:gd name="T35" fmla="*/ 1 h 58"/>
                <a:gd name="T36" fmla="*/ 1 w 62"/>
                <a:gd name="T37" fmla="*/ 0 h 58"/>
                <a:gd name="T38" fmla="*/ 1 w 62"/>
                <a:gd name="T39" fmla="*/ 1 h 58"/>
                <a:gd name="T40" fmla="*/ 1 w 62"/>
                <a:gd name="T41" fmla="*/ 1 h 58"/>
                <a:gd name="T42" fmla="*/ 1 w 62"/>
                <a:gd name="T43" fmla="*/ 1 h 58"/>
                <a:gd name="T44" fmla="*/ 0 w 62"/>
                <a:gd name="T45" fmla="*/ 1 h 58"/>
                <a:gd name="T46" fmla="*/ 1 w 62"/>
                <a:gd name="T47" fmla="*/ 2 h 58"/>
                <a:gd name="T48" fmla="*/ 1 w 62"/>
                <a:gd name="T49" fmla="*/ 2 h 58"/>
                <a:gd name="T50" fmla="*/ 1 w 62"/>
                <a:gd name="T51" fmla="*/ 2 h 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58"/>
                <a:gd name="T80" fmla="*/ 62 w 62"/>
                <a:gd name="T81" fmla="*/ 58 h 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58">
                  <a:moveTo>
                    <a:pt x="5" y="27"/>
                  </a:moveTo>
                  <a:lnTo>
                    <a:pt x="13" y="34"/>
                  </a:lnTo>
                  <a:lnTo>
                    <a:pt x="20" y="42"/>
                  </a:lnTo>
                  <a:lnTo>
                    <a:pt x="28" y="49"/>
                  </a:lnTo>
                  <a:lnTo>
                    <a:pt x="37" y="55"/>
                  </a:lnTo>
                  <a:lnTo>
                    <a:pt x="43" y="58"/>
                  </a:lnTo>
                  <a:lnTo>
                    <a:pt x="49" y="58"/>
                  </a:lnTo>
                  <a:lnTo>
                    <a:pt x="54" y="56"/>
                  </a:lnTo>
                  <a:lnTo>
                    <a:pt x="59" y="52"/>
                  </a:lnTo>
                  <a:lnTo>
                    <a:pt x="61" y="46"/>
                  </a:lnTo>
                  <a:lnTo>
                    <a:pt x="62" y="40"/>
                  </a:lnTo>
                  <a:lnTo>
                    <a:pt x="60" y="34"/>
                  </a:lnTo>
                  <a:lnTo>
                    <a:pt x="56" y="30"/>
                  </a:lnTo>
                  <a:lnTo>
                    <a:pt x="47" y="24"/>
                  </a:lnTo>
                  <a:lnTo>
                    <a:pt x="41" y="18"/>
                  </a:lnTo>
                  <a:lnTo>
                    <a:pt x="35" y="11"/>
                  </a:lnTo>
                  <a:lnTo>
                    <a:pt x="28" y="4"/>
                  </a:lnTo>
                  <a:lnTo>
                    <a:pt x="22" y="1"/>
                  </a:lnTo>
                  <a:lnTo>
                    <a:pt x="16" y="0"/>
                  </a:lnTo>
                  <a:lnTo>
                    <a:pt x="9" y="1"/>
                  </a:lnTo>
                  <a:lnTo>
                    <a:pt x="5" y="4"/>
                  </a:lnTo>
                  <a:lnTo>
                    <a:pt x="1" y="10"/>
                  </a:lnTo>
                  <a:lnTo>
                    <a:pt x="0" y="16"/>
                  </a:lnTo>
                  <a:lnTo>
                    <a:pt x="1" y="23"/>
                  </a:lnTo>
                  <a:lnTo>
                    <a:pt x="5" y="27"/>
                  </a:lnTo>
                  <a:close/>
                </a:path>
              </a:pathLst>
            </a:custGeom>
            <a:solidFill>
              <a:srgbClr val="FF9900"/>
            </a:solidFill>
            <a:ln w="9525">
              <a:noFill/>
              <a:round/>
              <a:headEnd/>
              <a:tailEnd/>
            </a:ln>
          </p:spPr>
          <p:txBody>
            <a:bodyPr/>
            <a:lstStyle/>
            <a:p>
              <a:endParaRPr lang="de-DE" sz="1350"/>
            </a:p>
          </p:txBody>
        </p:sp>
        <p:sp>
          <p:nvSpPr>
            <p:cNvPr id="10325" name="Freeform 83"/>
            <p:cNvSpPr>
              <a:spLocks/>
            </p:cNvSpPr>
            <p:nvPr/>
          </p:nvSpPr>
          <p:spPr bwMode="auto">
            <a:xfrm>
              <a:off x="4734" y="3880"/>
              <a:ext cx="23" cy="27"/>
            </a:xfrm>
            <a:custGeom>
              <a:avLst/>
              <a:gdLst>
                <a:gd name="T0" fmla="*/ 2 w 45"/>
                <a:gd name="T1" fmla="*/ 3 h 54"/>
                <a:gd name="T2" fmla="*/ 3 w 45"/>
                <a:gd name="T3" fmla="*/ 3 h 54"/>
                <a:gd name="T4" fmla="*/ 3 w 45"/>
                <a:gd name="T5" fmla="*/ 3 h 54"/>
                <a:gd name="T6" fmla="*/ 3 w 45"/>
                <a:gd name="T7" fmla="*/ 2 h 54"/>
                <a:gd name="T8" fmla="*/ 3 w 45"/>
                <a:gd name="T9" fmla="*/ 2 h 54"/>
                <a:gd name="T10" fmla="*/ 3 w 45"/>
                <a:gd name="T11" fmla="*/ 1 h 54"/>
                <a:gd name="T12" fmla="*/ 3 w 45"/>
                <a:gd name="T13" fmla="*/ 1 h 54"/>
                <a:gd name="T14" fmla="*/ 3 w 45"/>
                <a:gd name="T15" fmla="*/ 1 h 54"/>
                <a:gd name="T16" fmla="*/ 3 w 45"/>
                <a:gd name="T17" fmla="*/ 1 h 54"/>
                <a:gd name="T18" fmla="*/ 2 w 45"/>
                <a:gd name="T19" fmla="*/ 0 h 54"/>
                <a:gd name="T20" fmla="*/ 2 w 45"/>
                <a:gd name="T21" fmla="*/ 1 h 54"/>
                <a:gd name="T22" fmla="*/ 2 w 45"/>
                <a:gd name="T23" fmla="*/ 1 h 54"/>
                <a:gd name="T24" fmla="*/ 1 w 45"/>
                <a:gd name="T25" fmla="*/ 1 h 54"/>
                <a:gd name="T26" fmla="*/ 1 w 45"/>
                <a:gd name="T27" fmla="*/ 1 h 54"/>
                <a:gd name="T28" fmla="*/ 1 w 45"/>
                <a:gd name="T29" fmla="*/ 2 h 54"/>
                <a:gd name="T30" fmla="*/ 1 w 45"/>
                <a:gd name="T31" fmla="*/ 2 h 54"/>
                <a:gd name="T32" fmla="*/ 1 w 45"/>
                <a:gd name="T33" fmla="*/ 2 h 54"/>
                <a:gd name="T34" fmla="*/ 0 w 45"/>
                <a:gd name="T35" fmla="*/ 3 h 54"/>
                <a:gd name="T36" fmla="*/ 0 w 45"/>
                <a:gd name="T37" fmla="*/ 3 h 54"/>
                <a:gd name="T38" fmla="*/ 1 w 45"/>
                <a:gd name="T39" fmla="*/ 3 h 54"/>
                <a:gd name="T40" fmla="*/ 1 w 45"/>
                <a:gd name="T41" fmla="*/ 4 h 54"/>
                <a:gd name="T42" fmla="*/ 1 w 45"/>
                <a:gd name="T43" fmla="*/ 4 h 54"/>
                <a:gd name="T44" fmla="*/ 2 w 45"/>
                <a:gd name="T45" fmla="*/ 4 h 54"/>
                <a:gd name="T46" fmla="*/ 2 w 45"/>
                <a:gd name="T47" fmla="*/ 4 h 54"/>
                <a:gd name="T48" fmla="*/ 2 w 45"/>
                <a:gd name="T49" fmla="*/ 3 h 54"/>
                <a:gd name="T50" fmla="*/ 2 w 45"/>
                <a:gd name="T51" fmla="*/ 3 h 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4"/>
                <a:gd name="T80" fmla="*/ 45 w 45"/>
                <a:gd name="T81" fmla="*/ 54 h 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4">
                  <a:moveTo>
                    <a:pt x="28" y="48"/>
                  </a:moveTo>
                  <a:lnTo>
                    <a:pt x="34" y="43"/>
                  </a:lnTo>
                  <a:lnTo>
                    <a:pt x="39" y="37"/>
                  </a:lnTo>
                  <a:lnTo>
                    <a:pt x="41" y="30"/>
                  </a:lnTo>
                  <a:lnTo>
                    <a:pt x="43" y="22"/>
                  </a:lnTo>
                  <a:lnTo>
                    <a:pt x="45" y="16"/>
                  </a:lnTo>
                  <a:lnTo>
                    <a:pt x="43" y="9"/>
                  </a:lnTo>
                  <a:lnTo>
                    <a:pt x="41" y="5"/>
                  </a:lnTo>
                  <a:lnTo>
                    <a:pt x="37" y="1"/>
                  </a:lnTo>
                  <a:lnTo>
                    <a:pt x="31" y="0"/>
                  </a:lnTo>
                  <a:lnTo>
                    <a:pt x="24" y="1"/>
                  </a:lnTo>
                  <a:lnTo>
                    <a:pt x="18" y="5"/>
                  </a:lnTo>
                  <a:lnTo>
                    <a:pt x="15" y="9"/>
                  </a:lnTo>
                  <a:lnTo>
                    <a:pt x="12" y="14"/>
                  </a:lnTo>
                  <a:lnTo>
                    <a:pt x="10" y="20"/>
                  </a:lnTo>
                  <a:lnTo>
                    <a:pt x="7" y="24"/>
                  </a:lnTo>
                  <a:lnTo>
                    <a:pt x="3" y="29"/>
                  </a:lnTo>
                  <a:lnTo>
                    <a:pt x="0" y="35"/>
                  </a:lnTo>
                  <a:lnTo>
                    <a:pt x="0" y="40"/>
                  </a:lnTo>
                  <a:lnTo>
                    <a:pt x="2" y="46"/>
                  </a:lnTo>
                  <a:lnTo>
                    <a:pt x="7" y="51"/>
                  </a:lnTo>
                  <a:lnTo>
                    <a:pt x="12" y="54"/>
                  </a:lnTo>
                  <a:lnTo>
                    <a:pt x="18" y="54"/>
                  </a:lnTo>
                  <a:lnTo>
                    <a:pt x="24" y="53"/>
                  </a:lnTo>
                  <a:lnTo>
                    <a:pt x="28" y="48"/>
                  </a:lnTo>
                  <a:close/>
                </a:path>
              </a:pathLst>
            </a:custGeom>
            <a:solidFill>
              <a:srgbClr val="FF9900"/>
            </a:solidFill>
            <a:ln w="9525">
              <a:noFill/>
              <a:round/>
              <a:headEnd/>
              <a:tailEnd/>
            </a:ln>
          </p:spPr>
          <p:txBody>
            <a:bodyPr/>
            <a:lstStyle/>
            <a:p>
              <a:endParaRPr lang="de-DE" sz="1350"/>
            </a:p>
          </p:txBody>
        </p:sp>
        <p:sp>
          <p:nvSpPr>
            <p:cNvPr id="10326" name="Freeform 84"/>
            <p:cNvSpPr>
              <a:spLocks/>
            </p:cNvSpPr>
            <p:nvPr/>
          </p:nvSpPr>
          <p:spPr bwMode="auto">
            <a:xfrm>
              <a:off x="4635" y="3870"/>
              <a:ext cx="19" cy="30"/>
            </a:xfrm>
            <a:custGeom>
              <a:avLst/>
              <a:gdLst>
                <a:gd name="T0" fmla="*/ 0 w 40"/>
                <a:gd name="T1" fmla="*/ 1 h 61"/>
                <a:gd name="T2" fmla="*/ 0 w 40"/>
                <a:gd name="T3" fmla="*/ 1 h 61"/>
                <a:gd name="T4" fmla="*/ 0 w 40"/>
                <a:gd name="T5" fmla="*/ 2 h 61"/>
                <a:gd name="T6" fmla="*/ 0 w 40"/>
                <a:gd name="T7" fmla="*/ 2 h 61"/>
                <a:gd name="T8" fmla="*/ 0 w 40"/>
                <a:gd name="T9" fmla="*/ 3 h 61"/>
                <a:gd name="T10" fmla="*/ 0 w 40"/>
                <a:gd name="T11" fmla="*/ 3 h 61"/>
                <a:gd name="T12" fmla="*/ 0 w 40"/>
                <a:gd name="T13" fmla="*/ 3 h 61"/>
                <a:gd name="T14" fmla="*/ 1 w 40"/>
                <a:gd name="T15" fmla="*/ 3 h 61"/>
                <a:gd name="T16" fmla="*/ 1 w 40"/>
                <a:gd name="T17" fmla="*/ 3 h 61"/>
                <a:gd name="T18" fmla="*/ 2 w 40"/>
                <a:gd name="T19" fmla="*/ 3 h 61"/>
                <a:gd name="T20" fmla="*/ 2 w 40"/>
                <a:gd name="T21" fmla="*/ 3 h 61"/>
                <a:gd name="T22" fmla="*/ 2 w 40"/>
                <a:gd name="T23" fmla="*/ 3 h 61"/>
                <a:gd name="T24" fmla="*/ 2 w 40"/>
                <a:gd name="T25" fmla="*/ 2 h 61"/>
                <a:gd name="T26" fmla="*/ 2 w 40"/>
                <a:gd name="T27" fmla="*/ 2 h 61"/>
                <a:gd name="T28" fmla="*/ 2 w 40"/>
                <a:gd name="T29" fmla="*/ 1 h 61"/>
                <a:gd name="T30" fmla="*/ 2 w 40"/>
                <a:gd name="T31" fmla="*/ 1 h 61"/>
                <a:gd name="T32" fmla="*/ 1 w 40"/>
                <a:gd name="T33" fmla="*/ 0 h 61"/>
                <a:gd name="T34" fmla="*/ 1 w 40"/>
                <a:gd name="T35" fmla="*/ 0 h 61"/>
                <a:gd name="T36" fmla="*/ 1 w 40"/>
                <a:gd name="T37" fmla="*/ 0 h 61"/>
                <a:gd name="T38" fmla="*/ 1 w 40"/>
                <a:gd name="T39" fmla="*/ 0 h 61"/>
                <a:gd name="T40" fmla="*/ 0 w 40"/>
                <a:gd name="T41" fmla="*/ 0 h 61"/>
                <a:gd name="T42" fmla="*/ 0 w 40"/>
                <a:gd name="T43" fmla="*/ 0 h 61"/>
                <a:gd name="T44" fmla="*/ 0 w 40"/>
                <a:gd name="T45" fmla="*/ 0 h 61"/>
                <a:gd name="T46" fmla="*/ 0 w 40"/>
                <a:gd name="T47" fmla="*/ 1 h 61"/>
                <a:gd name="T48" fmla="*/ 0 w 40"/>
                <a:gd name="T49" fmla="*/ 1 h 61"/>
                <a:gd name="T50" fmla="*/ 0 w 40"/>
                <a:gd name="T51" fmla="*/ 1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61"/>
                <a:gd name="T80" fmla="*/ 40 w 40"/>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61">
                  <a:moveTo>
                    <a:pt x="2" y="23"/>
                  </a:moveTo>
                  <a:lnTo>
                    <a:pt x="4" y="29"/>
                  </a:lnTo>
                  <a:lnTo>
                    <a:pt x="5" y="36"/>
                  </a:lnTo>
                  <a:lnTo>
                    <a:pt x="7" y="43"/>
                  </a:lnTo>
                  <a:lnTo>
                    <a:pt x="8" y="49"/>
                  </a:lnTo>
                  <a:lnTo>
                    <a:pt x="11" y="54"/>
                  </a:lnTo>
                  <a:lnTo>
                    <a:pt x="15" y="59"/>
                  </a:lnTo>
                  <a:lnTo>
                    <a:pt x="21" y="61"/>
                  </a:lnTo>
                  <a:lnTo>
                    <a:pt x="27" y="61"/>
                  </a:lnTo>
                  <a:lnTo>
                    <a:pt x="33" y="59"/>
                  </a:lnTo>
                  <a:lnTo>
                    <a:pt x="37" y="54"/>
                  </a:lnTo>
                  <a:lnTo>
                    <a:pt x="40" y="49"/>
                  </a:lnTo>
                  <a:lnTo>
                    <a:pt x="40" y="43"/>
                  </a:lnTo>
                  <a:lnTo>
                    <a:pt x="37" y="35"/>
                  </a:lnTo>
                  <a:lnTo>
                    <a:pt x="36" y="27"/>
                  </a:lnTo>
                  <a:lnTo>
                    <a:pt x="34" y="19"/>
                  </a:lnTo>
                  <a:lnTo>
                    <a:pt x="31" y="11"/>
                  </a:lnTo>
                  <a:lnTo>
                    <a:pt x="28" y="5"/>
                  </a:lnTo>
                  <a:lnTo>
                    <a:pt x="22" y="1"/>
                  </a:lnTo>
                  <a:lnTo>
                    <a:pt x="17" y="0"/>
                  </a:lnTo>
                  <a:lnTo>
                    <a:pt x="10" y="3"/>
                  </a:lnTo>
                  <a:lnTo>
                    <a:pt x="5" y="6"/>
                  </a:lnTo>
                  <a:lnTo>
                    <a:pt x="2" y="11"/>
                  </a:lnTo>
                  <a:lnTo>
                    <a:pt x="0" y="18"/>
                  </a:lnTo>
                  <a:lnTo>
                    <a:pt x="2" y="23"/>
                  </a:lnTo>
                  <a:close/>
                </a:path>
              </a:pathLst>
            </a:custGeom>
            <a:solidFill>
              <a:srgbClr val="FF9900"/>
            </a:solidFill>
            <a:ln w="9525">
              <a:noFill/>
              <a:round/>
              <a:headEnd/>
              <a:tailEnd/>
            </a:ln>
          </p:spPr>
          <p:txBody>
            <a:bodyPr/>
            <a:lstStyle/>
            <a:p>
              <a:endParaRPr lang="de-DE" sz="1350"/>
            </a:p>
          </p:txBody>
        </p:sp>
        <p:sp>
          <p:nvSpPr>
            <p:cNvPr id="10327" name="Freeform 85"/>
            <p:cNvSpPr>
              <a:spLocks/>
            </p:cNvSpPr>
            <p:nvPr/>
          </p:nvSpPr>
          <p:spPr bwMode="auto">
            <a:xfrm>
              <a:off x="4752" y="3810"/>
              <a:ext cx="22" cy="25"/>
            </a:xfrm>
            <a:custGeom>
              <a:avLst/>
              <a:gdLst>
                <a:gd name="T0" fmla="*/ 2 w 44"/>
                <a:gd name="T1" fmla="*/ 2 h 51"/>
                <a:gd name="T2" fmla="*/ 2 w 44"/>
                <a:gd name="T3" fmla="*/ 2 h 51"/>
                <a:gd name="T4" fmla="*/ 3 w 44"/>
                <a:gd name="T5" fmla="*/ 2 h 51"/>
                <a:gd name="T6" fmla="*/ 3 w 44"/>
                <a:gd name="T7" fmla="*/ 1 h 51"/>
                <a:gd name="T8" fmla="*/ 3 w 44"/>
                <a:gd name="T9" fmla="*/ 1 h 51"/>
                <a:gd name="T10" fmla="*/ 3 w 44"/>
                <a:gd name="T11" fmla="*/ 1 h 51"/>
                <a:gd name="T12" fmla="*/ 3 w 44"/>
                <a:gd name="T13" fmla="*/ 0 h 51"/>
                <a:gd name="T14" fmla="*/ 3 w 44"/>
                <a:gd name="T15" fmla="*/ 0 h 51"/>
                <a:gd name="T16" fmla="*/ 3 w 44"/>
                <a:gd name="T17" fmla="*/ 0 h 51"/>
                <a:gd name="T18" fmla="*/ 3 w 44"/>
                <a:gd name="T19" fmla="*/ 0 h 51"/>
                <a:gd name="T20" fmla="*/ 2 w 44"/>
                <a:gd name="T21" fmla="*/ 0 h 51"/>
                <a:gd name="T22" fmla="*/ 2 w 44"/>
                <a:gd name="T23" fmla="*/ 0 h 51"/>
                <a:gd name="T24" fmla="*/ 2 w 44"/>
                <a:gd name="T25" fmla="*/ 0 h 51"/>
                <a:gd name="T26" fmla="*/ 1 w 44"/>
                <a:gd name="T27" fmla="*/ 0 h 51"/>
                <a:gd name="T28" fmla="*/ 1 w 44"/>
                <a:gd name="T29" fmla="*/ 0 h 51"/>
                <a:gd name="T30" fmla="*/ 1 w 44"/>
                <a:gd name="T31" fmla="*/ 1 h 51"/>
                <a:gd name="T32" fmla="*/ 1 w 44"/>
                <a:gd name="T33" fmla="*/ 1 h 51"/>
                <a:gd name="T34" fmla="*/ 0 w 44"/>
                <a:gd name="T35" fmla="*/ 2 h 51"/>
                <a:gd name="T36" fmla="*/ 0 w 44"/>
                <a:gd name="T37" fmla="*/ 2 h 51"/>
                <a:gd name="T38" fmla="*/ 1 w 44"/>
                <a:gd name="T39" fmla="*/ 2 h 51"/>
                <a:gd name="T40" fmla="*/ 1 w 44"/>
                <a:gd name="T41" fmla="*/ 3 h 51"/>
                <a:gd name="T42" fmla="*/ 1 w 44"/>
                <a:gd name="T43" fmla="*/ 3 h 51"/>
                <a:gd name="T44" fmla="*/ 2 w 44"/>
                <a:gd name="T45" fmla="*/ 3 h 51"/>
                <a:gd name="T46" fmla="*/ 2 w 44"/>
                <a:gd name="T47" fmla="*/ 3 h 51"/>
                <a:gd name="T48" fmla="*/ 2 w 44"/>
                <a:gd name="T49" fmla="*/ 2 h 51"/>
                <a:gd name="T50" fmla="*/ 2 w 44"/>
                <a:gd name="T51" fmla="*/ 2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
                <a:gd name="T79" fmla="*/ 0 h 51"/>
                <a:gd name="T80" fmla="*/ 44 w 44"/>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 h="51">
                  <a:moveTo>
                    <a:pt x="28" y="45"/>
                  </a:moveTo>
                  <a:lnTo>
                    <a:pt x="31" y="41"/>
                  </a:lnTo>
                  <a:lnTo>
                    <a:pt x="35" y="35"/>
                  </a:lnTo>
                  <a:lnTo>
                    <a:pt x="38" y="30"/>
                  </a:lnTo>
                  <a:lnTo>
                    <a:pt x="42" y="26"/>
                  </a:lnTo>
                  <a:lnTo>
                    <a:pt x="44" y="21"/>
                  </a:lnTo>
                  <a:lnTo>
                    <a:pt x="44" y="14"/>
                  </a:lnTo>
                  <a:lnTo>
                    <a:pt x="43" y="9"/>
                  </a:lnTo>
                  <a:lnTo>
                    <a:pt x="38" y="4"/>
                  </a:lnTo>
                  <a:lnTo>
                    <a:pt x="33" y="0"/>
                  </a:lnTo>
                  <a:lnTo>
                    <a:pt x="27" y="0"/>
                  </a:lnTo>
                  <a:lnTo>
                    <a:pt x="21" y="2"/>
                  </a:lnTo>
                  <a:lnTo>
                    <a:pt x="17" y="6"/>
                  </a:lnTo>
                  <a:lnTo>
                    <a:pt x="13" y="11"/>
                  </a:lnTo>
                  <a:lnTo>
                    <a:pt x="10" y="15"/>
                  </a:lnTo>
                  <a:lnTo>
                    <a:pt x="6" y="21"/>
                  </a:lnTo>
                  <a:lnTo>
                    <a:pt x="4" y="26"/>
                  </a:lnTo>
                  <a:lnTo>
                    <a:pt x="0" y="32"/>
                  </a:lnTo>
                  <a:lnTo>
                    <a:pt x="0" y="37"/>
                  </a:lnTo>
                  <a:lnTo>
                    <a:pt x="2" y="43"/>
                  </a:lnTo>
                  <a:lnTo>
                    <a:pt x="6" y="48"/>
                  </a:lnTo>
                  <a:lnTo>
                    <a:pt x="11" y="51"/>
                  </a:lnTo>
                  <a:lnTo>
                    <a:pt x="18" y="51"/>
                  </a:lnTo>
                  <a:lnTo>
                    <a:pt x="23" y="50"/>
                  </a:lnTo>
                  <a:lnTo>
                    <a:pt x="28" y="45"/>
                  </a:lnTo>
                  <a:close/>
                </a:path>
              </a:pathLst>
            </a:custGeom>
            <a:solidFill>
              <a:srgbClr val="FF9900"/>
            </a:solidFill>
            <a:ln w="9525">
              <a:noFill/>
              <a:round/>
              <a:headEnd/>
              <a:tailEnd/>
            </a:ln>
          </p:spPr>
          <p:txBody>
            <a:bodyPr/>
            <a:lstStyle/>
            <a:p>
              <a:endParaRPr lang="de-DE" sz="1350"/>
            </a:p>
          </p:txBody>
        </p:sp>
        <p:sp>
          <p:nvSpPr>
            <p:cNvPr id="10328" name="Freeform 86"/>
            <p:cNvSpPr>
              <a:spLocks/>
            </p:cNvSpPr>
            <p:nvPr/>
          </p:nvSpPr>
          <p:spPr bwMode="auto">
            <a:xfrm>
              <a:off x="4869" y="3773"/>
              <a:ext cx="31" cy="30"/>
            </a:xfrm>
            <a:custGeom>
              <a:avLst/>
              <a:gdLst>
                <a:gd name="T0" fmla="*/ 1 w 62"/>
                <a:gd name="T1" fmla="*/ 2 h 60"/>
                <a:gd name="T2" fmla="*/ 1 w 62"/>
                <a:gd name="T3" fmla="*/ 3 h 60"/>
                <a:gd name="T4" fmla="*/ 2 w 62"/>
                <a:gd name="T5" fmla="*/ 3 h 60"/>
                <a:gd name="T6" fmla="*/ 2 w 62"/>
                <a:gd name="T7" fmla="*/ 4 h 60"/>
                <a:gd name="T8" fmla="*/ 3 w 62"/>
                <a:gd name="T9" fmla="*/ 4 h 60"/>
                <a:gd name="T10" fmla="*/ 3 w 62"/>
                <a:gd name="T11" fmla="*/ 4 h 60"/>
                <a:gd name="T12" fmla="*/ 4 w 62"/>
                <a:gd name="T13" fmla="*/ 4 h 60"/>
                <a:gd name="T14" fmla="*/ 4 w 62"/>
                <a:gd name="T15" fmla="*/ 4 h 60"/>
                <a:gd name="T16" fmla="*/ 4 w 62"/>
                <a:gd name="T17" fmla="*/ 4 h 60"/>
                <a:gd name="T18" fmla="*/ 4 w 62"/>
                <a:gd name="T19" fmla="*/ 3 h 60"/>
                <a:gd name="T20" fmla="*/ 4 w 62"/>
                <a:gd name="T21" fmla="*/ 3 h 60"/>
                <a:gd name="T22" fmla="*/ 4 w 62"/>
                <a:gd name="T23" fmla="*/ 3 h 60"/>
                <a:gd name="T24" fmla="*/ 4 w 62"/>
                <a:gd name="T25" fmla="*/ 2 h 60"/>
                <a:gd name="T26" fmla="*/ 3 w 62"/>
                <a:gd name="T27" fmla="*/ 2 h 60"/>
                <a:gd name="T28" fmla="*/ 3 w 62"/>
                <a:gd name="T29" fmla="*/ 2 h 60"/>
                <a:gd name="T30" fmla="*/ 3 w 62"/>
                <a:gd name="T31" fmla="*/ 1 h 60"/>
                <a:gd name="T32" fmla="*/ 2 w 62"/>
                <a:gd name="T33" fmla="*/ 1 h 60"/>
                <a:gd name="T34" fmla="*/ 2 w 62"/>
                <a:gd name="T35" fmla="*/ 1 h 60"/>
                <a:gd name="T36" fmla="*/ 1 w 62"/>
                <a:gd name="T37" fmla="*/ 0 h 60"/>
                <a:gd name="T38" fmla="*/ 1 w 62"/>
                <a:gd name="T39" fmla="*/ 1 h 60"/>
                <a:gd name="T40" fmla="*/ 1 w 62"/>
                <a:gd name="T41" fmla="*/ 1 h 60"/>
                <a:gd name="T42" fmla="*/ 1 w 62"/>
                <a:gd name="T43" fmla="*/ 1 h 60"/>
                <a:gd name="T44" fmla="*/ 0 w 62"/>
                <a:gd name="T45" fmla="*/ 2 h 60"/>
                <a:gd name="T46" fmla="*/ 1 w 62"/>
                <a:gd name="T47" fmla="*/ 2 h 60"/>
                <a:gd name="T48" fmla="*/ 1 w 62"/>
                <a:gd name="T49" fmla="*/ 2 h 60"/>
                <a:gd name="T50" fmla="*/ 1 w 62"/>
                <a:gd name="T51" fmla="*/ 2 h 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60"/>
                <a:gd name="T80" fmla="*/ 62 w 62"/>
                <a:gd name="T81" fmla="*/ 60 h 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60">
                  <a:moveTo>
                    <a:pt x="5" y="29"/>
                  </a:moveTo>
                  <a:lnTo>
                    <a:pt x="13" y="36"/>
                  </a:lnTo>
                  <a:lnTo>
                    <a:pt x="21" y="44"/>
                  </a:lnTo>
                  <a:lnTo>
                    <a:pt x="28" y="51"/>
                  </a:lnTo>
                  <a:lnTo>
                    <a:pt x="37" y="56"/>
                  </a:lnTo>
                  <a:lnTo>
                    <a:pt x="43" y="59"/>
                  </a:lnTo>
                  <a:lnTo>
                    <a:pt x="50" y="60"/>
                  </a:lnTo>
                  <a:lnTo>
                    <a:pt x="55" y="57"/>
                  </a:lnTo>
                  <a:lnTo>
                    <a:pt x="60" y="53"/>
                  </a:lnTo>
                  <a:lnTo>
                    <a:pt x="62" y="47"/>
                  </a:lnTo>
                  <a:lnTo>
                    <a:pt x="62" y="41"/>
                  </a:lnTo>
                  <a:lnTo>
                    <a:pt x="60" y="36"/>
                  </a:lnTo>
                  <a:lnTo>
                    <a:pt x="55" y="31"/>
                  </a:lnTo>
                  <a:lnTo>
                    <a:pt x="48" y="25"/>
                  </a:lnTo>
                  <a:lnTo>
                    <a:pt x="42" y="18"/>
                  </a:lnTo>
                  <a:lnTo>
                    <a:pt x="35" y="13"/>
                  </a:lnTo>
                  <a:lnTo>
                    <a:pt x="28" y="6"/>
                  </a:lnTo>
                  <a:lnTo>
                    <a:pt x="23" y="2"/>
                  </a:lnTo>
                  <a:lnTo>
                    <a:pt x="16" y="0"/>
                  </a:lnTo>
                  <a:lnTo>
                    <a:pt x="10" y="2"/>
                  </a:lnTo>
                  <a:lnTo>
                    <a:pt x="5" y="6"/>
                  </a:lnTo>
                  <a:lnTo>
                    <a:pt x="1" y="10"/>
                  </a:lnTo>
                  <a:lnTo>
                    <a:pt x="0" y="17"/>
                  </a:lnTo>
                  <a:lnTo>
                    <a:pt x="1" y="23"/>
                  </a:lnTo>
                  <a:lnTo>
                    <a:pt x="5" y="29"/>
                  </a:lnTo>
                  <a:close/>
                </a:path>
              </a:pathLst>
            </a:custGeom>
            <a:solidFill>
              <a:srgbClr val="FF9900"/>
            </a:solidFill>
            <a:ln w="9525">
              <a:noFill/>
              <a:round/>
              <a:headEnd/>
              <a:tailEnd/>
            </a:ln>
          </p:spPr>
          <p:txBody>
            <a:bodyPr/>
            <a:lstStyle/>
            <a:p>
              <a:endParaRPr lang="de-DE" sz="1350"/>
            </a:p>
          </p:txBody>
        </p:sp>
        <p:sp>
          <p:nvSpPr>
            <p:cNvPr id="10329" name="Freeform 87"/>
            <p:cNvSpPr>
              <a:spLocks/>
            </p:cNvSpPr>
            <p:nvPr/>
          </p:nvSpPr>
          <p:spPr bwMode="auto">
            <a:xfrm>
              <a:off x="5028" y="3834"/>
              <a:ext cx="31" cy="30"/>
            </a:xfrm>
            <a:custGeom>
              <a:avLst/>
              <a:gdLst>
                <a:gd name="T0" fmla="*/ 1 w 62"/>
                <a:gd name="T1" fmla="*/ 2 h 60"/>
                <a:gd name="T2" fmla="*/ 1 w 62"/>
                <a:gd name="T3" fmla="*/ 3 h 60"/>
                <a:gd name="T4" fmla="*/ 2 w 62"/>
                <a:gd name="T5" fmla="*/ 3 h 60"/>
                <a:gd name="T6" fmla="*/ 2 w 62"/>
                <a:gd name="T7" fmla="*/ 4 h 60"/>
                <a:gd name="T8" fmla="*/ 3 w 62"/>
                <a:gd name="T9" fmla="*/ 4 h 60"/>
                <a:gd name="T10" fmla="*/ 3 w 62"/>
                <a:gd name="T11" fmla="*/ 4 h 60"/>
                <a:gd name="T12" fmla="*/ 3 w 62"/>
                <a:gd name="T13" fmla="*/ 4 h 60"/>
                <a:gd name="T14" fmla="*/ 4 w 62"/>
                <a:gd name="T15" fmla="*/ 4 h 60"/>
                <a:gd name="T16" fmla="*/ 4 w 62"/>
                <a:gd name="T17" fmla="*/ 4 h 60"/>
                <a:gd name="T18" fmla="*/ 4 w 62"/>
                <a:gd name="T19" fmla="*/ 3 h 60"/>
                <a:gd name="T20" fmla="*/ 4 w 62"/>
                <a:gd name="T21" fmla="*/ 3 h 60"/>
                <a:gd name="T22" fmla="*/ 4 w 62"/>
                <a:gd name="T23" fmla="*/ 3 h 60"/>
                <a:gd name="T24" fmla="*/ 4 w 62"/>
                <a:gd name="T25" fmla="*/ 2 h 60"/>
                <a:gd name="T26" fmla="*/ 3 w 62"/>
                <a:gd name="T27" fmla="*/ 2 h 60"/>
                <a:gd name="T28" fmla="*/ 3 w 62"/>
                <a:gd name="T29" fmla="*/ 2 h 60"/>
                <a:gd name="T30" fmla="*/ 3 w 62"/>
                <a:gd name="T31" fmla="*/ 1 h 60"/>
                <a:gd name="T32" fmla="*/ 2 w 62"/>
                <a:gd name="T33" fmla="*/ 1 h 60"/>
                <a:gd name="T34" fmla="*/ 2 w 62"/>
                <a:gd name="T35" fmla="*/ 1 h 60"/>
                <a:gd name="T36" fmla="*/ 1 w 62"/>
                <a:gd name="T37" fmla="*/ 0 h 60"/>
                <a:gd name="T38" fmla="*/ 1 w 62"/>
                <a:gd name="T39" fmla="*/ 1 h 60"/>
                <a:gd name="T40" fmla="*/ 1 w 62"/>
                <a:gd name="T41" fmla="*/ 1 h 60"/>
                <a:gd name="T42" fmla="*/ 1 w 62"/>
                <a:gd name="T43" fmla="*/ 1 h 60"/>
                <a:gd name="T44" fmla="*/ 0 w 62"/>
                <a:gd name="T45" fmla="*/ 2 h 60"/>
                <a:gd name="T46" fmla="*/ 1 w 62"/>
                <a:gd name="T47" fmla="*/ 2 h 60"/>
                <a:gd name="T48" fmla="*/ 1 w 62"/>
                <a:gd name="T49" fmla="*/ 2 h 60"/>
                <a:gd name="T50" fmla="*/ 1 w 62"/>
                <a:gd name="T51" fmla="*/ 2 h 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60"/>
                <a:gd name="T80" fmla="*/ 62 w 62"/>
                <a:gd name="T81" fmla="*/ 60 h 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60">
                  <a:moveTo>
                    <a:pt x="5" y="29"/>
                  </a:moveTo>
                  <a:lnTo>
                    <a:pt x="13" y="36"/>
                  </a:lnTo>
                  <a:lnTo>
                    <a:pt x="20" y="44"/>
                  </a:lnTo>
                  <a:lnTo>
                    <a:pt x="28" y="51"/>
                  </a:lnTo>
                  <a:lnTo>
                    <a:pt x="37" y="56"/>
                  </a:lnTo>
                  <a:lnTo>
                    <a:pt x="43" y="59"/>
                  </a:lnTo>
                  <a:lnTo>
                    <a:pt x="48" y="60"/>
                  </a:lnTo>
                  <a:lnTo>
                    <a:pt x="54" y="57"/>
                  </a:lnTo>
                  <a:lnTo>
                    <a:pt x="59" y="53"/>
                  </a:lnTo>
                  <a:lnTo>
                    <a:pt x="61" y="47"/>
                  </a:lnTo>
                  <a:lnTo>
                    <a:pt x="62" y="41"/>
                  </a:lnTo>
                  <a:lnTo>
                    <a:pt x="60" y="36"/>
                  </a:lnTo>
                  <a:lnTo>
                    <a:pt x="55" y="31"/>
                  </a:lnTo>
                  <a:lnTo>
                    <a:pt x="47" y="25"/>
                  </a:lnTo>
                  <a:lnTo>
                    <a:pt x="40" y="18"/>
                  </a:lnTo>
                  <a:lnTo>
                    <a:pt x="35" y="13"/>
                  </a:lnTo>
                  <a:lnTo>
                    <a:pt x="28" y="6"/>
                  </a:lnTo>
                  <a:lnTo>
                    <a:pt x="22" y="2"/>
                  </a:lnTo>
                  <a:lnTo>
                    <a:pt x="16" y="0"/>
                  </a:lnTo>
                  <a:lnTo>
                    <a:pt x="9" y="2"/>
                  </a:lnTo>
                  <a:lnTo>
                    <a:pt x="5" y="6"/>
                  </a:lnTo>
                  <a:lnTo>
                    <a:pt x="1" y="10"/>
                  </a:lnTo>
                  <a:lnTo>
                    <a:pt x="0" y="17"/>
                  </a:lnTo>
                  <a:lnTo>
                    <a:pt x="1" y="23"/>
                  </a:lnTo>
                  <a:lnTo>
                    <a:pt x="5" y="29"/>
                  </a:lnTo>
                  <a:close/>
                </a:path>
              </a:pathLst>
            </a:custGeom>
            <a:solidFill>
              <a:srgbClr val="FF9900"/>
            </a:solidFill>
            <a:ln w="9525">
              <a:noFill/>
              <a:round/>
              <a:headEnd/>
              <a:tailEnd/>
            </a:ln>
          </p:spPr>
          <p:txBody>
            <a:bodyPr/>
            <a:lstStyle/>
            <a:p>
              <a:endParaRPr lang="de-DE" sz="1350"/>
            </a:p>
          </p:txBody>
        </p:sp>
        <p:sp>
          <p:nvSpPr>
            <p:cNvPr id="10330" name="Freeform 88"/>
            <p:cNvSpPr>
              <a:spLocks/>
            </p:cNvSpPr>
            <p:nvPr/>
          </p:nvSpPr>
          <p:spPr bwMode="auto">
            <a:xfrm>
              <a:off x="4931" y="3832"/>
              <a:ext cx="23" cy="27"/>
            </a:xfrm>
            <a:custGeom>
              <a:avLst/>
              <a:gdLst>
                <a:gd name="T0" fmla="*/ 2 w 45"/>
                <a:gd name="T1" fmla="*/ 3 h 56"/>
                <a:gd name="T2" fmla="*/ 3 w 45"/>
                <a:gd name="T3" fmla="*/ 2 h 56"/>
                <a:gd name="T4" fmla="*/ 3 w 45"/>
                <a:gd name="T5" fmla="*/ 2 h 56"/>
                <a:gd name="T6" fmla="*/ 3 w 45"/>
                <a:gd name="T7" fmla="*/ 1 h 56"/>
                <a:gd name="T8" fmla="*/ 3 w 45"/>
                <a:gd name="T9" fmla="*/ 1 h 56"/>
                <a:gd name="T10" fmla="*/ 3 w 45"/>
                <a:gd name="T11" fmla="*/ 1 h 56"/>
                <a:gd name="T12" fmla="*/ 3 w 45"/>
                <a:gd name="T13" fmla="*/ 0 h 56"/>
                <a:gd name="T14" fmla="*/ 3 w 45"/>
                <a:gd name="T15" fmla="*/ 0 h 56"/>
                <a:gd name="T16" fmla="*/ 3 w 45"/>
                <a:gd name="T17" fmla="*/ 0 h 56"/>
                <a:gd name="T18" fmla="*/ 2 w 45"/>
                <a:gd name="T19" fmla="*/ 0 h 56"/>
                <a:gd name="T20" fmla="*/ 2 w 45"/>
                <a:gd name="T21" fmla="*/ 0 h 56"/>
                <a:gd name="T22" fmla="*/ 2 w 45"/>
                <a:gd name="T23" fmla="*/ 0 h 56"/>
                <a:gd name="T24" fmla="*/ 1 w 45"/>
                <a:gd name="T25" fmla="*/ 0 h 56"/>
                <a:gd name="T26" fmla="*/ 1 w 45"/>
                <a:gd name="T27" fmla="*/ 0 h 56"/>
                <a:gd name="T28" fmla="*/ 1 w 45"/>
                <a:gd name="T29" fmla="*/ 1 h 56"/>
                <a:gd name="T30" fmla="*/ 1 w 45"/>
                <a:gd name="T31" fmla="*/ 1 h 56"/>
                <a:gd name="T32" fmla="*/ 1 w 45"/>
                <a:gd name="T33" fmla="*/ 1 h 56"/>
                <a:gd name="T34" fmla="*/ 0 w 45"/>
                <a:gd name="T35" fmla="*/ 2 h 56"/>
                <a:gd name="T36" fmla="*/ 0 w 45"/>
                <a:gd name="T37" fmla="*/ 2 h 56"/>
                <a:gd name="T38" fmla="*/ 1 w 45"/>
                <a:gd name="T39" fmla="*/ 2 h 56"/>
                <a:gd name="T40" fmla="*/ 1 w 45"/>
                <a:gd name="T41" fmla="*/ 3 h 56"/>
                <a:gd name="T42" fmla="*/ 1 w 45"/>
                <a:gd name="T43" fmla="*/ 3 h 56"/>
                <a:gd name="T44" fmla="*/ 2 w 45"/>
                <a:gd name="T45" fmla="*/ 3 h 56"/>
                <a:gd name="T46" fmla="*/ 2 w 45"/>
                <a:gd name="T47" fmla="*/ 3 h 56"/>
                <a:gd name="T48" fmla="*/ 2 w 45"/>
                <a:gd name="T49" fmla="*/ 3 h 56"/>
                <a:gd name="T50" fmla="*/ 2 w 45"/>
                <a:gd name="T51" fmla="*/ 3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6"/>
                <a:gd name="T80" fmla="*/ 45 w 45"/>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6">
                  <a:moveTo>
                    <a:pt x="28" y="49"/>
                  </a:moveTo>
                  <a:lnTo>
                    <a:pt x="34" y="44"/>
                  </a:lnTo>
                  <a:lnTo>
                    <a:pt x="38" y="37"/>
                  </a:lnTo>
                  <a:lnTo>
                    <a:pt x="41" y="31"/>
                  </a:lnTo>
                  <a:lnTo>
                    <a:pt x="43" y="23"/>
                  </a:lnTo>
                  <a:lnTo>
                    <a:pt x="45" y="16"/>
                  </a:lnTo>
                  <a:lnTo>
                    <a:pt x="43" y="11"/>
                  </a:lnTo>
                  <a:lnTo>
                    <a:pt x="40" y="5"/>
                  </a:lnTo>
                  <a:lnTo>
                    <a:pt x="35" y="1"/>
                  </a:lnTo>
                  <a:lnTo>
                    <a:pt x="30" y="0"/>
                  </a:lnTo>
                  <a:lnTo>
                    <a:pt x="24" y="1"/>
                  </a:lnTo>
                  <a:lnTo>
                    <a:pt x="18" y="5"/>
                  </a:lnTo>
                  <a:lnTo>
                    <a:pt x="15" y="9"/>
                  </a:lnTo>
                  <a:lnTo>
                    <a:pt x="12" y="15"/>
                  </a:lnTo>
                  <a:lnTo>
                    <a:pt x="10" y="21"/>
                  </a:lnTo>
                  <a:lnTo>
                    <a:pt x="7" y="26"/>
                  </a:lnTo>
                  <a:lnTo>
                    <a:pt x="3" y="30"/>
                  </a:lnTo>
                  <a:lnTo>
                    <a:pt x="0" y="36"/>
                  </a:lnTo>
                  <a:lnTo>
                    <a:pt x="0" y="42"/>
                  </a:lnTo>
                  <a:lnTo>
                    <a:pt x="1" y="47"/>
                  </a:lnTo>
                  <a:lnTo>
                    <a:pt x="5" y="52"/>
                  </a:lnTo>
                  <a:lnTo>
                    <a:pt x="11" y="56"/>
                  </a:lnTo>
                  <a:lnTo>
                    <a:pt x="17" y="56"/>
                  </a:lnTo>
                  <a:lnTo>
                    <a:pt x="24" y="53"/>
                  </a:lnTo>
                  <a:lnTo>
                    <a:pt x="28" y="49"/>
                  </a:lnTo>
                  <a:close/>
                </a:path>
              </a:pathLst>
            </a:custGeom>
            <a:solidFill>
              <a:srgbClr val="FF9900"/>
            </a:solidFill>
            <a:ln w="9525">
              <a:noFill/>
              <a:round/>
              <a:headEnd/>
              <a:tailEnd/>
            </a:ln>
          </p:spPr>
          <p:txBody>
            <a:bodyPr/>
            <a:lstStyle/>
            <a:p>
              <a:endParaRPr lang="de-DE" sz="1350"/>
            </a:p>
          </p:txBody>
        </p:sp>
        <p:sp>
          <p:nvSpPr>
            <p:cNvPr id="10331" name="Freeform 89"/>
            <p:cNvSpPr>
              <a:spLocks/>
            </p:cNvSpPr>
            <p:nvPr/>
          </p:nvSpPr>
          <p:spPr bwMode="auto">
            <a:xfrm>
              <a:off x="4832" y="3822"/>
              <a:ext cx="19" cy="30"/>
            </a:xfrm>
            <a:custGeom>
              <a:avLst/>
              <a:gdLst>
                <a:gd name="T0" fmla="*/ 0 w 40"/>
                <a:gd name="T1" fmla="*/ 1 h 61"/>
                <a:gd name="T2" fmla="*/ 0 w 40"/>
                <a:gd name="T3" fmla="*/ 1 h 61"/>
                <a:gd name="T4" fmla="*/ 0 w 40"/>
                <a:gd name="T5" fmla="*/ 2 h 61"/>
                <a:gd name="T6" fmla="*/ 0 w 40"/>
                <a:gd name="T7" fmla="*/ 2 h 61"/>
                <a:gd name="T8" fmla="*/ 0 w 40"/>
                <a:gd name="T9" fmla="*/ 3 h 61"/>
                <a:gd name="T10" fmla="*/ 0 w 40"/>
                <a:gd name="T11" fmla="*/ 3 h 61"/>
                <a:gd name="T12" fmla="*/ 0 w 40"/>
                <a:gd name="T13" fmla="*/ 3 h 61"/>
                <a:gd name="T14" fmla="*/ 1 w 40"/>
                <a:gd name="T15" fmla="*/ 3 h 61"/>
                <a:gd name="T16" fmla="*/ 1 w 40"/>
                <a:gd name="T17" fmla="*/ 3 h 61"/>
                <a:gd name="T18" fmla="*/ 2 w 40"/>
                <a:gd name="T19" fmla="*/ 3 h 61"/>
                <a:gd name="T20" fmla="*/ 2 w 40"/>
                <a:gd name="T21" fmla="*/ 3 h 61"/>
                <a:gd name="T22" fmla="*/ 2 w 40"/>
                <a:gd name="T23" fmla="*/ 3 h 61"/>
                <a:gd name="T24" fmla="*/ 2 w 40"/>
                <a:gd name="T25" fmla="*/ 2 h 61"/>
                <a:gd name="T26" fmla="*/ 2 w 40"/>
                <a:gd name="T27" fmla="*/ 2 h 61"/>
                <a:gd name="T28" fmla="*/ 2 w 40"/>
                <a:gd name="T29" fmla="*/ 1 h 61"/>
                <a:gd name="T30" fmla="*/ 2 w 40"/>
                <a:gd name="T31" fmla="*/ 1 h 61"/>
                <a:gd name="T32" fmla="*/ 1 w 40"/>
                <a:gd name="T33" fmla="*/ 0 h 61"/>
                <a:gd name="T34" fmla="*/ 1 w 40"/>
                <a:gd name="T35" fmla="*/ 0 h 61"/>
                <a:gd name="T36" fmla="*/ 1 w 40"/>
                <a:gd name="T37" fmla="*/ 0 h 61"/>
                <a:gd name="T38" fmla="*/ 0 w 40"/>
                <a:gd name="T39" fmla="*/ 0 h 61"/>
                <a:gd name="T40" fmla="*/ 0 w 40"/>
                <a:gd name="T41" fmla="*/ 0 h 61"/>
                <a:gd name="T42" fmla="*/ 0 w 40"/>
                <a:gd name="T43" fmla="*/ 0 h 61"/>
                <a:gd name="T44" fmla="*/ 0 w 40"/>
                <a:gd name="T45" fmla="*/ 0 h 61"/>
                <a:gd name="T46" fmla="*/ 0 w 40"/>
                <a:gd name="T47" fmla="*/ 1 h 61"/>
                <a:gd name="T48" fmla="*/ 0 w 40"/>
                <a:gd name="T49" fmla="*/ 1 h 61"/>
                <a:gd name="T50" fmla="*/ 0 w 40"/>
                <a:gd name="T51" fmla="*/ 1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61"/>
                <a:gd name="T80" fmla="*/ 40 w 40"/>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61">
                  <a:moveTo>
                    <a:pt x="2" y="23"/>
                  </a:moveTo>
                  <a:lnTo>
                    <a:pt x="3" y="28"/>
                  </a:lnTo>
                  <a:lnTo>
                    <a:pt x="5" y="35"/>
                  </a:lnTo>
                  <a:lnTo>
                    <a:pt x="6" y="41"/>
                  </a:lnTo>
                  <a:lnTo>
                    <a:pt x="7" y="48"/>
                  </a:lnTo>
                  <a:lnTo>
                    <a:pt x="10" y="54"/>
                  </a:lnTo>
                  <a:lnTo>
                    <a:pt x="14" y="57"/>
                  </a:lnTo>
                  <a:lnTo>
                    <a:pt x="20" y="61"/>
                  </a:lnTo>
                  <a:lnTo>
                    <a:pt x="27" y="61"/>
                  </a:lnTo>
                  <a:lnTo>
                    <a:pt x="33" y="58"/>
                  </a:lnTo>
                  <a:lnTo>
                    <a:pt x="37" y="54"/>
                  </a:lnTo>
                  <a:lnTo>
                    <a:pt x="40" y="48"/>
                  </a:lnTo>
                  <a:lnTo>
                    <a:pt x="40" y="41"/>
                  </a:lnTo>
                  <a:lnTo>
                    <a:pt x="37" y="33"/>
                  </a:lnTo>
                  <a:lnTo>
                    <a:pt x="35" y="25"/>
                  </a:lnTo>
                  <a:lnTo>
                    <a:pt x="33" y="18"/>
                  </a:lnTo>
                  <a:lnTo>
                    <a:pt x="30" y="10"/>
                  </a:lnTo>
                  <a:lnTo>
                    <a:pt x="27" y="4"/>
                  </a:lnTo>
                  <a:lnTo>
                    <a:pt x="22" y="1"/>
                  </a:lnTo>
                  <a:lnTo>
                    <a:pt x="15" y="0"/>
                  </a:lnTo>
                  <a:lnTo>
                    <a:pt x="10" y="1"/>
                  </a:lnTo>
                  <a:lnTo>
                    <a:pt x="5" y="4"/>
                  </a:lnTo>
                  <a:lnTo>
                    <a:pt x="2" y="10"/>
                  </a:lnTo>
                  <a:lnTo>
                    <a:pt x="0" y="16"/>
                  </a:lnTo>
                  <a:lnTo>
                    <a:pt x="2" y="23"/>
                  </a:lnTo>
                  <a:close/>
                </a:path>
              </a:pathLst>
            </a:custGeom>
            <a:solidFill>
              <a:srgbClr val="FF9900"/>
            </a:solidFill>
            <a:ln w="9525">
              <a:noFill/>
              <a:round/>
              <a:headEnd/>
              <a:tailEnd/>
            </a:ln>
          </p:spPr>
          <p:txBody>
            <a:bodyPr/>
            <a:lstStyle/>
            <a:p>
              <a:endParaRPr lang="de-DE" sz="1350"/>
            </a:p>
          </p:txBody>
        </p:sp>
        <p:sp>
          <p:nvSpPr>
            <p:cNvPr id="10332" name="Freeform 90"/>
            <p:cNvSpPr>
              <a:spLocks/>
            </p:cNvSpPr>
            <p:nvPr/>
          </p:nvSpPr>
          <p:spPr bwMode="auto">
            <a:xfrm>
              <a:off x="4697" y="3724"/>
              <a:ext cx="22" cy="25"/>
            </a:xfrm>
            <a:custGeom>
              <a:avLst/>
              <a:gdLst>
                <a:gd name="T0" fmla="*/ 1 w 45"/>
                <a:gd name="T1" fmla="*/ 3 h 50"/>
                <a:gd name="T2" fmla="*/ 2 w 45"/>
                <a:gd name="T3" fmla="*/ 3 h 50"/>
                <a:gd name="T4" fmla="*/ 2 w 45"/>
                <a:gd name="T5" fmla="*/ 3 h 50"/>
                <a:gd name="T6" fmla="*/ 2 w 45"/>
                <a:gd name="T7" fmla="*/ 2 h 50"/>
                <a:gd name="T8" fmla="*/ 2 w 45"/>
                <a:gd name="T9" fmla="*/ 2 h 50"/>
                <a:gd name="T10" fmla="*/ 2 w 45"/>
                <a:gd name="T11" fmla="*/ 2 h 50"/>
                <a:gd name="T12" fmla="*/ 2 w 45"/>
                <a:gd name="T13" fmla="*/ 1 h 50"/>
                <a:gd name="T14" fmla="*/ 2 w 45"/>
                <a:gd name="T15" fmla="*/ 1 h 50"/>
                <a:gd name="T16" fmla="*/ 2 w 45"/>
                <a:gd name="T17" fmla="*/ 1 h 50"/>
                <a:gd name="T18" fmla="*/ 2 w 45"/>
                <a:gd name="T19" fmla="*/ 0 h 50"/>
                <a:gd name="T20" fmla="*/ 1 w 45"/>
                <a:gd name="T21" fmla="*/ 0 h 50"/>
                <a:gd name="T22" fmla="*/ 1 w 45"/>
                <a:gd name="T23" fmla="*/ 1 h 50"/>
                <a:gd name="T24" fmla="*/ 1 w 45"/>
                <a:gd name="T25" fmla="*/ 1 h 50"/>
                <a:gd name="T26" fmla="*/ 0 w 45"/>
                <a:gd name="T27" fmla="*/ 1 h 50"/>
                <a:gd name="T28" fmla="*/ 0 w 45"/>
                <a:gd name="T29" fmla="*/ 1 h 50"/>
                <a:gd name="T30" fmla="*/ 0 w 45"/>
                <a:gd name="T31" fmla="*/ 2 h 50"/>
                <a:gd name="T32" fmla="*/ 0 w 45"/>
                <a:gd name="T33" fmla="*/ 2 h 50"/>
                <a:gd name="T34" fmla="*/ 0 w 45"/>
                <a:gd name="T35" fmla="*/ 2 h 50"/>
                <a:gd name="T36" fmla="*/ 0 w 45"/>
                <a:gd name="T37" fmla="*/ 3 h 50"/>
                <a:gd name="T38" fmla="*/ 0 w 45"/>
                <a:gd name="T39" fmla="*/ 3 h 50"/>
                <a:gd name="T40" fmla="*/ 0 w 45"/>
                <a:gd name="T41" fmla="*/ 3 h 50"/>
                <a:gd name="T42" fmla="*/ 0 w 45"/>
                <a:gd name="T43" fmla="*/ 4 h 50"/>
                <a:gd name="T44" fmla="*/ 1 w 45"/>
                <a:gd name="T45" fmla="*/ 4 h 50"/>
                <a:gd name="T46" fmla="*/ 1 w 45"/>
                <a:gd name="T47" fmla="*/ 4 h 50"/>
                <a:gd name="T48" fmla="*/ 1 w 45"/>
                <a:gd name="T49" fmla="*/ 3 h 50"/>
                <a:gd name="T50" fmla="*/ 1 w 45"/>
                <a:gd name="T51" fmla="*/ 3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0"/>
                <a:gd name="T80" fmla="*/ 45 w 45"/>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0">
                  <a:moveTo>
                    <a:pt x="29" y="45"/>
                  </a:moveTo>
                  <a:lnTo>
                    <a:pt x="32" y="40"/>
                  </a:lnTo>
                  <a:lnTo>
                    <a:pt x="36" y="35"/>
                  </a:lnTo>
                  <a:lnTo>
                    <a:pt x="39" y="31"/>
                  </a:lnTo>
                  <a:lnTo>
                    <a:pt x="42" y="26"/>
                  </a:lnTo>
                  <a:lnTo>
                    <a:pt x="45" y="21"/>
                  </a:lnTo>
                  <a:lnTo>
                    <a:pt x="45" y="15"/>
                  </a:lnTo>
                  <a:lnTo>
                    <a:pt x="44" y="8"/>
                  </a:lnTo>
                  <a:lnTo>
                    <a:pt x="39" y="3"/>
                  </a:lnTo>
                  <a:lnTo>
                    <a:pt x="33" y="0"/>
                  </a:lnTo>
                  <a:lnTo>
                    <a:pt x="27" y="0"/>
                  </a:lnTo>
                  <a:lnTo>
                    <a:pt x="22" y="2"/>
                  </a:lnTo>
                  <a:lnTo>
                    <a:pt x="17" y="7"/>
                  </a:lnTo>
                  <a:lnTo>
                    <a:pt x="12" y="11"/>
                  </a:lnTo>
                  <a:lnTo>
                    <a:pt x="9" y="16"/>
                  </a:lnTo>
                  <a:lnTo>
                    <a:pt x="6" y="21"/>
                  </a:lnTo>
                  <a:lnTo>
                    <a:pt x="3" y="25"/>
                  </a:lnTo>
                  <a:lnTo>
                    <a:pt x="0" y="31"/>
                  </a:lnTo>
                  <a:lnTo>
                    <a:pt x="0" y="37"/>
                  </a:lnTo>
                  <a:lnTo>
                    <a:pt x="1" y="44"/>
                  </a:lnTo>
                  <a:lnTo>
                    <a:pt x="6" y="48"/>
                  </a:lnTo>
                  <a:lnTo>
                    <a:pt x="11" y="50"/>
                  </a:lnTo>
                  <a:lnTo>
                    <a:pt x="17" y="50"/>
                  </a:lnTo>
                  <a:lnTo>
                    <a:pt x="24" y="49"/>
                  </a:lnTo>
                  <a:lnTo>
                    <a:pt x="29" y="45"/>
                  </a:lnTo>
                  <a:close/>
                </a:path>
              </a:pathLst>
            </a:custGeom>
            <a:solidFill>
              <a:srgbClr val="FF9900"/>
            </a:solidFill>
            <a:ln w="9525">
              <a:noFill/>
              <a:round/>
              <a:headEnd/>
              <a:tailEnd/>
            </a:ln>
          </p:spPr>
          <p:txBody>
            <a:bodyPr/>
            <a:lstStyle/>
            <a:p>
              <a:endParaRPr lang="de-DE" sz="1350"/>
            </a:p>
          </p:txBody>
        </p:sp>
        <p:sp>
          <p:nvSpPr>
            <p:cNvPr id="10333" name="Freeform 91"/>
            <p:cNvSpPr>
              <a:spLocks/>
            </p:cNvSpPr>
            <p:nvPr/>
          </p:nvSpPr>
          <p:spPr bwMode="auto">
            <a:xfrm>
              <a:off x="4776" y="3736"/>
              <a:ext cx="20" cy="31"/>
            </a:xfrm>
            <a:custGeom>
              <a:avLst/>
              <a:gdLst>
                <a:gd name="T0" fmla="*/ 1 w 40"/>
                <a:gd name="T1" fmla="*/ 2 h 61"/>
                <a:gd name="T2" fmla="*/ 1 w 40"/>
                <a:gd name="T3" fmla="*/ 2 h 61"/>
                <a:gd name="T4" fmla="*/ 1 w 40"/>
                <a:gd name="T5" fmla="*/ 3 h 61"/>
                <a:gd name="T6" fmla="*/ 1 w 40"/>
                <a:gd name="T7" fmla="*/ 3 h 61"/>
                <a:gd name="T8" fmla="*/ 1 w 40"/>
                <a:gd name="T9" fmla="*/ 3 h 61"/>
                <a:gd name="T10" fmla="*/ 1 w 40"/>
                <a:gd name="T11" fmla="*/ 4 h 61"/>
                <a:gd name="T12" fmla="*/ 1 w 40"/>
                <a:gd name="T13" fmla="*/ 4 h 61"/>
                <a:gd name="T14" fmla="*/ 2 w 40"/>
                <a:gd name="T15" fmla="*/ 4 h 61"/>
                <a:gd name="T16" fmla="*/ 2 w 40"/>
                <a:gd name="T17" fmla="*/ 4 h 61"/>
                <a:gd name="T18" fmla="*/ 3 w 40"/>
                <a:gd name="T19" fmla="*/ 4 h 61"/>
                <a:gd name="T20" fmla="*/ 3 w 40"/>
                <a:gd name="T21" fmla="*/ 4 h 61"/>
                <a:gd name="T22" fmla="*/ 3 w 40"/>
                <a:gd name="T23" fmla="*/ 3 h 61"/>
                <a:gd name="T24" fmla="*/ 3 w 40"/>
                <a:gd name="T25" fmla="*/ 3 h 61"/>
                <a:gd name="T26" fmla="*/ 3 w 40"/>
                <a:gd name="T27" fmla="*/ 3 h 61"/>
                <a:gd name="T28" fmla="*/ 3 w 40"/>
                <a:gd name="T29" fmla="*/ 2 h 61"/>
                <a:gd name="T30" fmla="*/ 3 w 40"/>
                <a:gd name="T31" fmla="*/ 2 h 61"/>
                <a:gd name="T32" fmla="*/ 2 w 40"/>
                <a:gd name="T33" fmla="*/ 1 h 61"/>
                <a:gd name="T34" fmla="*/ 2 w 40"/>
                <a:gd name="T35" fmla="*/ 1 h 61"/>
                <a:gd name="T36" fmla="*/ 2 w 40"/>
                <a:gd name="T37" fmla="*/ 1 h 61"/>
                <a:gd name="T38" fmla="*/ 1 w 40"/>
                <a:gd name="T39" fmla="*/ 0 h 61"/>
                <a:gd name="T40" fmla="*/ 1 w 40"/>
                <a:gd name="T41" fmla="*/ 1 h 61"/>
                <a:gd name="T42" fmla="*/ 1 w 40"/>
                <a:gd name="T43" fmla="*/ 1 h 61"/>
                <a:gd name="T44" fmla="*/ 1 w 40"/>
                <a:gd name="T45" fmla="*/ 1 h 61"/>
                <a:gd name="T46" fmla="*/ 0 w 40"/>
                <a:gd name="T47" fmla="*/ 2 h 61"/>
                <a:gd name="T48" fmla="*/ 1 w 40"/>
                <a:gd name="T49" fmla="*/ 2 h 61"/>
                <a:gd name="T50" fmla="*/ 1 w 40"/>
                <a:gd name="T51" fmla="*/ 2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61"/>
                <a:gd name="T80" fmla="*/ 40 w 40"/>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61">
                  <a:moveTo>
                    <a:pt x="2" y="23"/>
                  </a:moveTo>
                  <a:lnTo>
                    <a:pt x="3" y="29"/>
                  </a:lnTo>
                  <a:lnTo>
                    <a:pt x="5" y="36"/>
                  </a:lnTo>
                  <a:lnTo>
                    <a:pt x="7" y="43"/>
                  </a:lnTo>
                  <a:lnTo>
                    <a:pt x="8" y="48"/>
                  </a:lnTo>
                  <a:lnTo>
                    <a:pt x="10" y="54"/>
                  </a:lnTo>
                  <a:lnTo>
                    <a:pt x="15" y="59"/>
                  </a:lnTo>
                  <a:lnTo>
                    <a:pt x="20" y="61"/>
                  </a:lnTo>
                  <a:lnTo>
                    <a:pt x="27" y="61"/>
                  </a:lnTo>
                  <a:lnTo>
                    <a:pt x="33" y="59"/>
                  </a:lnTo>
                  <a:lnTo>
                    <a:pt x="38" y="54"/>
                  </a:lnTo>
                  <a:lnTo>
                    <a:pt x="40" y="48"/>
                  </a:lnTo>
                  <a:lnTo>
                    <a:pt x="40" y="43"/>
                  </a:lnTo>
                  <a:lnTo>
                    <a:pt x="38" y="35"/>
                  </a:lnTo>
                  <a:lnTo>
                    <a:pt x="35" y="26"/>
                  </a:lnTo>
                  <a:lnTo>
                    <a:pt x="33" y="18"/>
                  </a:lnTo>
                  <a:lnTo>
                    <a:pt x="31" y="10"/>
                  </a:lnTo>
                  <a:lnTo>
                    <a:pt x="27" y="5"/>
                  </a:lnTo>
                  <a:lnTo>
                    <a:pt x="23" y="1"/>
                  </a:lnTo>
                  <a:lnTo>
                    <a:pt x="16" y="0"/>
                  </a:lnTo>
                  <a:lnTo>
                    <a:pt x="10" y="2"/>
                  </a:lnTo>
                  <a:lnTo>
                    <a:pt x="4" y="6"/>
                  </a:lnTo>
                  <a:lnTo>
                    <a:pt x="1" y="10"/>
                  </a:lnTo>
                  <a:lnTo>
                    <a:pt x="0" y="17"/>
                  </a:lnTo>
                  <a:lnTo>
                    <a:pt x="2" y="23"/>
                  </a:lnTo>
                  <a:close/>
                </a:path>
              </a:pathLst>
            </a:custGeom>
            <a:solidFill>
              <a:srgbClr val="FF9900"/>
            </a:solidFill>
            <a:ln w="9525">
              <a:noFill/>
              <a:round/>
              <a:headEnd/>
              <a:tailEnd/>
            </a:ln>
          </p:spPr>
          <p:txBody>
            <a:bodyPr/>
            <a:lstStyle/>
            <a:p>
              <a:endParaRPr lang="de-DE" sz="1350"/>
            </a:p>
          </p:txBody>
        </p:sp>
        <p:sp>
          <p:nvSpPr>
            <p:cNvPr id="10334" name="Freeform 92"/>
            <p:cNvSpPr>
              <a:spLocks/>
            </p:cNvSpPr>
            <p:nvPr/>
          </p:nvSpPr>
          <p:spPr bwMode="auto">
            <a:xfrm>
              <a:off x="4949" y="3762"/>
              <a:ext cx="23" cy="25"/>
            </a:xfrm>
            <a:custGeom>
              <a:avLst/>
              <a:gdLst>
                <a:gd name="T0" fmla="*/ 2 w 45"/>
                <a:gd name="T1" fmla="*/ 2 h 51"/>
                <a:gd name="T2" fmla="*/ 3 w 45"/>
                <a:gd name="T3" fmla="*/ 2 h 51"/>
                <a:gd name="T4" fmla="*/ 3 w 45"/>
                <a:gd name="T5" fmla="*/ 2 h 51"/>
                <a:gd name="T6" fmla="*/ 3 w 45"/>
                <a:gd name="T7" fmla="*/ 1 h 51"/>
                <a:gd name="T8" fmla="*/ 3 w 45"/>
                <a:gd name="T9" fmla="*/ 1 h 51"/>
                <a:gd name="T10" fmla="*/ 3 w 45"/>
                <a:gd name="T11" fmla="*/ 1 h 51"/>
                <a:gd name="T12" fmla="*/ 3 w 45"/>
                <a:gd name="T13" fmla="*/ 0 h 51"/>
                <a:gd name="T14" fmla="*/ 3 w 45"/>
                <a:gd name="T15" fmla="*/ 0 h 51"/>
                <a:gd name="T16" fmla="*/ 3 w 45"/>
                <a:gd name="T17" fmla="*/ 0 h 51"/>
                <a:gd name="T18" fmla="*/ 3 w 45"/>
                <a:gd name="T19" fmla="*/ 0 h 51"/>
                <a:gd name="T20" fmla="*/ 2 w 45"/>
                <a:gd name="T21" fmla="*/ 0 h 51"/>
                <a:gd name="T22" fmla="*/ 2 w 45"/>
                <a:gd name="T23" fmla="*/ 0 h 51"/>
                <a:gd name="T24" fmla="*/ 2 w 45"/>
                <a:gd name="T25" fmla="*/ 0 h 51"/>
                <a:gd name="T26" fmla="*/ 1 w 45"/>
                <a:gd name="T27" fmla="*/ 0 h 51"/>
                <a:gd name="T28" fmla="*/ 1 w 45"/>
                <a:gd name="T29" fmla="*/ 0 h 51"/>
                <a:gd name="T30" fmla="*/ 1 w 45"/>
                <a:gd name="T31" fmla="*/ 1 h 51"/>
                <a:gd name="T32" fmla="*/ 1 w 45"/>
                <a:gd name="T33" fmla="*/ 1 h 51"/>
                <a:gd name="T34" fmla="*/ 0 w 45"/>
                <a:gd name="T35" fmla="*/ 1 h 51"/>
                <a:gd name="T36" fmla="*/ 0 w 45"/>
                <a:gd name="T37" fmla="*/ 2 h 51"/>
                <a:gd name="T38" fmla="*/ 1 w 45"/>
                <a:gd name="T39" fmla="*/ 2 h 51"/>
                <a:gd name="T40" fmla="*/ 1 w 45"/>
                <a:gd name="T41" fmla="*/ 2 h 51"/>
                <a:gd name="T42" fmla="*/ 1 w 45"/>
                <a:gd name="T43" fmla="*/ 3 h 51"/>
                <a:gd name="T44" fmla="*/ 2 w 45"/>
                <a:gd name="T45" fmla="*/ 3 h 51"/>
                <a:gd name="T46" fmla="*/ 2 w 45"/>
                <a:gd name="T47" fmla="*/ 3 h 51"/>
                <a:gd name="T48" fmla="*/ 2 w 45"/>
                <a:gd name="T49" fmla="*/ 2 h 51"/>
                <a:gd name="T50" fmla="*/ 2 w 45"/>
                <a:gd name="T51" fmla="*/ 2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1"/>
                <a:gd name="T80" fmla="*/ 45 w 45"/>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1">
                  <a:moveTo>
                    <a:pt x="28" y="44"/>
                  </a:moveTo>
                  <a:lnTo>
                    <a:pt x="33" y="39"/>
                  </a:lnTo>
                  <a:lnTo>
                    <a:pt x="36" y="34"/>
                  </a:lnTo>
                  <a:lnTo>
                    <a:pt x="40" y="30"/>
                  </a:lnTo>
                  <a:lnTo>
                    <a:pt x="42" y="25"/>
                  </a:lnTo>
                  <a:lnTo>
                    <a:pt x="45" y="19"/>
                  </a:lnTo>
                  <a:lnTo>
                    <a:pt x="45" y="14"/>
                  </a:lnTo>
                  <a:lnTo>
                    <a:pt x="44" y="8"/>
                  </a:lnTo>
                  <a:lnTo>
                    <a:pt x="40" y="3"/>
                  </a:lnTo>
                  <a:lnTo>
                    <a:pt x="34" y="0"/>
                  </a:lnTo>
                  <a:lnTo>
                    <a:pt x="28" y="0"/>
                  </a:lnTo>
                  <a:lnTo>
                    <a:pt x="21" y="1"/>
                  </a:lnTo>
                  <a:lnTo>
                    <a:pt x="17" y="6"/>
                  </a:lnTo>
                  <a:lnTo>
                    <a:pt x="13" y="10"/>
                  </a:lnTo>
                  <a:lnTo>
                    <a:pt x="10" y="15"/>
                  </a:lnTo>
                  <a:lnTo>
                    <a:pt x="6" y="21"/>
                  </a:lnTo>
                  <a:lnTo>
                    <a:pt x="3" y="25"/>
                  </a:lnTo>
                  <a:lnTo>
                    <a:pt x="0" y="31"/>
                  </a:lnTo>
                  <a:lnTo>
                    <a:pt x="0" y="37"/>
                  </a:lnTo>
                  <a:lnTo>
                    <a:pt x="2" y="42"/>
                  </a:lnTo>
                  <a:lnTo>
                    <a:pt x="6" y="47"/>
                  </a:lnTo>
                  <a:lnTo>
                    <a:pt x="12" y="51"/>
                  </a:lnTo>
                  <a:lnTo>
                    <a:pt x="18" y="51"/>
                  </a:lnTo>
                  <a:lnTo>
                    <a:pt x="23" y="48"/>
                  </a:lnTo>
                  <a:lnTo>
                    <a:pt x="28" y="44"/>
                  </a:lnTo>
                  <a:close/>
                </a:path>
              </a:pathLst>
            </a:custGeom>
            <a:solidFill>
              <a:srgbClr val="FF9900"/>
            </a:solidFill>
            <a:ln w="9525">
              <a:noFill/>
              <a:round/>
              <a:headEnd/>
              <a:tailEnd/>
            </a:ln>
          </p:spPr>
          <p:txBody>
            <a:bodyPr/>
            <a:lstStyle/>
            <a:p>
              <a:endParaRPr lang="de-DE" sz="1350"/>
            </a:p>
          </p:txBody>
        </p:sp>
        <p:sp>
          <p:nvSpPr>
            <p:cNvPr id="10335" name="Freeform 93"/>
            <p:cNvSpPr>
              <a:spLocks/>
            </p:cNvSpPr>
            <p:nvPr/>
          </p:nvSpPr>
          <p:spPr bwMode="auto">
            <a:xfrm>
              <a:off x="4556" y="3227"/>
              <a:ext cx="60" cy="60"/>
            </a:xfrm>
            <a:custGeom>
              <a:avLst/>
              <a:gdLst>
                <a:gd name="T0" fmla="*/ 3 w 121"/>
                <a:gd name="T1" fmla="*/ 8 h 120"/>
                <a:gd name="T2" fmla="*/ 4 w 121"/>
                <a:gd name="T3" fmla="*/ 8 h 120"/>
                <a:gd name="T4" fmla="*/ 5 w 121"/>
                <a:gd name="T5" fmla="*/ 8 h 120"/>
                <a:gd name="T6" fmla="*/ 5 w 121"/>
                <a:gd name="T7" fmla="*/ 7 h 120"/>
                <a:gd name="T8" fmla="*/ 6 w 121"/>
                <a:gd name="T9" fmla="*/ 7 h 120"/>
                <a:gd name="T10" fmla="*/ 6 w 121"/>
                <a:gd name="T11" fmla="*/ 6 h 120"/>
                <a:gd name="T12" fmla="*/ 7 w 121"/>
                <a:gd name="T13" fmla="*/ 6 h 120"/>
                <a:gd name="T14" fmla="*/ 7 w 121"/>
                <a:gd name="T15" fmla="*/ 5 h 120"/>
                <a:gd name="T16" fmla="*/ 7 w 121"/>
                <a:gd name="T17" fmla="*/ 4 h 120"/>
                <a:gd name="T18" fmla="*/ 7 w 121"/>
                <a:gd name="T19" fmla="*/ 3 h 120"/>
                <a:gd name="T20" fmla="*/ 7 w 121"/>
                <a:gd name="T21" fmla="*/ 3 h 120"/>
                <a:gd name="T22" fmla="*/ 6 w 121"/>
                <a:gd name="T23" fmla="*/ 2 h 120"/>
                <a:gd name="T24" fmla="*/ 6 w 121"/>
                <a:gd name="T25" fmla="*/ 2 h 120"/>
                <a:gd name="T26" fmla="*/ 5 w 121"/>
                <a:gd name="T27" fmla="*/ 1 h 120"/>
                <a:gd name="T28" fmla="*/ 5 w 121"/>
                <a:gd name="T29" fmla="*/ 1 h 120"/>
                <a:gd name="T30" fmla="*/ 4 w 121"/>
                <a:gd name="T31" fmla="*/ 1 h 120"/>
                <a:gd name="T32" fmla="*/ 3 w 121"/>
                <a:gd name="T33" fmla="*/ 0 h 120"/>
                <a:gd name="T34" fmla="*/ 2 w 121"/>
                <a:gd name="T35" fmla="*/ 1 h 120"/>
                <a:gd name="T36" fmla="*/ 2 w 121"/>
                <a:gd name="T37" fmla="*/ 1 h 120"/>
                <a:gd name="T38" fmla="*/ 1 w 121"/>
                <a:gd name="T39" fmla="*/ 1 h 120"/>
                <a:gd name="T40" fmla="*/ 1 w 121"/>
                <a:gd name="T41" fmla="*/ 2 h 120"/>
                <a:gd name="T42" fmla="*/ 0 w 121"/>
                <a:gd name="T43" fmla="*/ 2 h 120"/>
                <a:gd name="T44" fmla="*/ 0 w 121"/>
                <a:gd name="T45" fmla="*/ 3 h 120"/>
                <a:gd name="T46" fmla="*/ 0 w 121"/>
                <a:gd name="T47" fmla="*/ 3 h 120"/>
                <a:gd name="T48" fmla="*/ 0 w 121"/>
                <a:gd name="T49" fmla="*/ 4 h 120"/>
                <a:gd name="T50" fmla="*/ 0 w 121"/>
                <a:gd name="T51" fmla="*/ 5 h 120"/>
                <a:gd name="T52" fmla="*/ 0 w 121"/>
                <a:gd name="T53" fmla="*/ 6 h 120"/>
                <a:gd name="T54" fmla="*/ 0 w 121"/>
                <a:gd name="T55" fmla="*/ 6 h 120"/>
                <a:gd name="T56" fmla="*/ 1 w 121"/>
                <a:gd name="T57" fmla="*/ 7 h 120"/>
                <a:gd name="T58" fmla="*/ 1 w 121"/>
                <a:gd name="T59" fmla="*/ 7 h 120"/>
                <a:gd name="T60" fmla="*/ 2 w 121"/>
                <a:gd name="T61" fmla="*/ 8 h 120"/>
                <a:gd name="T62" fmla="*/ 2 w 121"/>
                <a:gd name="T63" fmla="*/ 8 h 120"/>
                <a:gd name="T64" fmla="*/ 3 w 121"/>
                <a:gd name="T65" fmla="*/ 8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1"/>
                <a:gd name="T100" fmla="*/ 0 h 120"/>
                <a:gd name="T101" fmla="*/ 121 w 121"/>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1" h="120">
                  <a:moveTo>
                    <a:pt x="59" y="120"/>
                  </a:moveTo>
                  <a:lnTo>
                    <a:pt x="72" y="119"/>
                  </a:lnTo>
                  <a:lnTo>
                    <a:pt x="84" y="116"/>
                  </a:lnTo>
                  <a:lnTo>
                    <a:pt x="94" y="110"/>
                  </a:lnTo>
                  <a:lnTo>
                    <a:pt x="102" y="103"/>
                  </a:lnTo>
                  <a:lnTo>
                    <a:pt x="110" y="94"/>
                  </a:lnTo>
                  <a:lnTo>
                    <a:pt x="116" y="83"/>
                  </a:lnTo>
                  <a:lnTo>
                    <a:pt x="119" y="73"/>
                  </a:lnTo>
                  <a:lnTo>
                    <a:pt x="121" y="60"/>
                  </a:lnTo>
                  <a:lnTo>
                    <a:pt x="119" y="48"/>
                  </a:lnTo>
                  <a:lnTo>
                    <a:pt x="116" y="37"/>
                  </a:lnTo>
                  <a:lnTo>
                    <a:pt x="110" y="27"/>
                  </a:lnTo>
                  <a:lnTo>
                    <a:pt x="102" y="18"/>
                  </a:lnTo>
                  <a:lnTo>
                    <a:pt x="94" y="11"/>
                  </a:lnTo>
                  <a:lnTo>
                    <a:pt x="84" y="5"/>
                  </a:lnTo>
                  <a:lnTo>
                    <a:pt x="72" y="1"/>
                  </a:lnTo>
                  <a:lnTo>
                    <a:pt x="59" y="0"/>
                  </a:lnTo>
                  <a:lnTo>
                    <a:pt x="47" y="1"/>
                  </a:lnTo>
                  <a:lnTo>
                    <a:pt x="36" y="5"/>
                  </a:lnTo>
                  <a:lnTo>
                    <a:pt x="26" y="11"/>
                  </a:lnTo>
                  <a:lnTo>
                    <a:pt x="17" y="18"/>
                  </a:lnTo>
                  <a:lnTo>
                    <a:pt x="10" y="27"/>
                  </a:lnTo>
                  <a:lnTo>
                    <a:pt x="4" y="37"/>
                  </a:lnTo>
                  <a:lnTo>
                    <a:pt x="1" y="48"/>
                  </a:lnTo>
                  <a:lnTo>
                    <a:pt x="0" y="60"/>
                  </a:lnTo>
                  <a:lnTo>
                    <a:pt x="1" y="73"/>
                  </a:lnTo>
                  <a:lnTo>
                    <a:pt x="4" y="83"/>
                  </a:lnTo>
                  <a:lnTo>
                    <a:pt x="10" y="94"/>
                  </a:lnTo>
                  <a:lnTo>
                    <a:pt x="17" y="103"/>
                  </a:lnTo>
                  <a:lnTo>
                    <a:pt x="26" y="110"/>
                  </a:lnTo>
                  <a:lnTo>
                    <a:pt x="36" y="116"/>
                  </a:lnTo>
                  <a:lnTo>
                    <a:pt x="47" y="119"/>
                  </a:lnTo>
                  <a:lnTo>
                    <a:pt x="59" y="120"/>
                  </a:lnTo>
                  <a:close/>
                </a:path>
              </a:pathLst>
            </a:custGeom>
            <a:solidFill>
              <a:srgbClr val="FF9900"/>
            </a:solidFill>
            <a:ln w="9525">
              <a:noFill/>
              <a:round/>
              <a:headEnd/>
              <a:tailEnd/>
            </a:ln>
          </p:spPr>
          <p:txBody>
            <a:bodyPr/>
            <a:lstStyle/>
            <a:p>
              <a:endParaRPr lang="de-DE" sz="1350"/>
            </a:p>
          </p:txBody>
        </p:sp>
        <p:sp>
          <p:nvSpPr>
            <p:cNvPr id="10336" name="Freeform 94"/>
            <p:cNvSpPr>
              <a:spLocks/>
            </p:cNvSpPr>
            <p:nvPr/>
          </p:nvSpPr>
          <p:spPr bwMode="auto">
            <a:xfrm>
              <a:off x="4616" y="3287"/>
              <a:ext cx="52" cy="52"/>
            </a:xfrm>
            <a:custGeom>
              <a:avLst/>
              <a:gdLst>
                <a:gd name="T0" fmla="*/ 3 w 105"/>
                <a:gd name="T1" fmla="*/ 6 h 105"/>
                <a:gd name="T2" fmla="*/ 3 w 105"/>
                <a:gd name="T3" fmla="*/ 6 h 105"/>
                <a:gd name="T4" fmla="*/ 4 w 105"/>
                <a:gd name="T5" fmla="*/ 6 h 105"/>
                <a:gd name="T6" fmla="*/ 5 w 105"/>
                <a:gd name="T7" fmla="*/ 6 h 105"/>
                <a:gd name="T8" fmla="*/ 5 w 105"/>
                <a:gd name="T9" fmla="*/ 5 h 105"/>
                <a:gd name="T10" fmla="*/ 6 w 105"/>
                <a:gd name="T11" fmla="*/ 5 h 105"/>
                <a:gd name="T12" fmla="*/ 6 w 105"/>
                <a:gd name="T13" fmla="*/ 4 h 105"/>
                <a:gd name="T14" fmla="*/ 6 w 105"/>
                <a:gd name="T15" fmla="*/ 3 h 105"/>
                <a:gd name="T16" fmla="*/ 6 w 105"/>
                <a:gd name="T17" fmla="*/ 3 h 105"/>
                <a:gd name="T18" fmla="*/ 6 w 105"/>
                <a:gd name="T19" fmla="*/ 2 h 105"/>
                <a:gd name="T20" fmla="*/ 6 w 105"/>
                <a:gd name="T21" fmla="*/ 1 h 105"/>
                <a:gd name="T22" fmla="*/ 6 w 105"/>
                <a:gd name="T23" fmla="*/ 1 h 105"/>
                <a:gd name="T24" fmla="*/ 5 w 105"/>
                <a:gd name="T25" fmla="*/ 0 h 105"/>
                <a:gd name="T26" fmla="*/ 5 w 105"/>
                <a:gd name="T27" fmla="*/ 0 h 105"/>
                <a:gd name="T28" fmla="*/ 4 w 105"/>
                <a:gd name="T29" fmla="*/ 0 h 105"/>
                <a:gd name="T30" fmla="*/ 3 w 105"/>
                <a:gd name="T31" fmla="*/ 0 h 105"/>
                <a:gd name="T32" fmla="*/ 3 w 105"/>
                <a:gd name="T33" fmla="*/ 0 h 105"/>
                <a:gd name="T34" fmla="*/ 2 w 105"/>
                <a:gd name="T35" fmla="*/ 0 h 105"/>
                <a:gd name="T36" fmla="*/ 1 w 105"/>
                <a:gd name="T37" fmla="*/ 0 h 105"/>
                <a:gd name="T38" fmla="*/ 1 w 105"/>
                <a:gd name="T39" fmla="*/ 0 h 105"/>
                <a:gd name="T40" fmla="*/ 0 w 105"/>
                <a:gd name="T41" fmla="*/ 0 h 105"/>
                <a:gd name="T42" fmla="*/ 0 w 105"/>
                <a:gd name="T43" fmla="*/ 1 h 105"/>
                <a:gd name="T44" fmla="*/ 0 w 105"/>
                <a:gd name="T45" fmla="*/ 1 h 105"/>
                <a:gd name="T46" fmla="*/ 0 w 105"/>
                <a:gd name="T47" fmla="*/ 2 h 105"/>
                <a:gd name="T48" fmla="*/ 0 w 105"/>
                <a:gd name="T49" fmla="*/ 3 h 105"/>
                <a:gd name="T50" fmla="*/ 0 w 105"/>
                <a:gd name="T51" fmla="*/ 3 h 105"/>
                <a:gd name="T52" fmla="*/ 0 w 105"/>
                <a:gd name="T53" fmla="*/ 4 h 105"/>
                <a:gd name="T54" fmla="*/ 0 w 105"/>
                <a:gd name="T55" fmla="*/ 5 h 105"/>
                <a:gd name="T56" fmla="*/ 0 w 105"/>
                <a:gd name="T57" fmla="*/ 5 h 105"/>
                <a:gd name="T58" fmla="*/ 1 w 105"/>
                <a:gd name="T59" fmla="*/ 6 h 105"/>
                <a:gd name="T60" fmla="*/ 1 w 105"/>
                <a:gd name="T61" fmla="*/ 6 h 105"/>
                <a:gd name="T62" fmla="*/ 2 w 105"/>
                <a:gd name="T63" fmla="*/ 6 h 105"/>
                <a:gd name="T64" fmla="*/ 3 w 105"/>
                <a:gd name="T65" fmla="*/ 6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5"/>
                <a:gd name="T100" fmla="*/ 0 h 105"/>
                <a:gd name="T101" fmla="*/ 105 w 105"/>
                <a:gd name="T102" fmla="*/ 105 h 1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5" h="105">
                  <a:moveTo>
                    <a:pt x="52" y="105"/>
                  </a:moveTo>
                  <a:lnTo>
                    <a:pt x="63" y="104"/>
                  </a:lnTo>
                  <a:lnTo>
                    <a:pt x="73" y="100"/>
                  </a:lnTo>
                  <a:lnTo>
                    <a:pt x="82" y="96"/>
                  </a:lnTo>
                  <a:lnTo>
                    <a:pt x="90" y="90"/>
                  </a:lnTo>
                  <a:lnTo>
                    <a:pt x="96" y="82"/>
                  </a:lnTo>
                  <a:lnTo>
                    <a:pt x="101" y="73"/>
                  </a:lnTo>
                  <a:lnTo>
                    <a:pt x="104" y="62"/>
                  </a:lnTo>
                  <a:lnTo>
                    <a:pt x="105" y="52"/>
                  </a:lnTo>
                  <a:lnTo>
                    <a:pt x="104" y="42"/>
                  </a:lnTo>
                  <a:lnTo>
                    <a:pt x="101" y="31"/>
                  </a:lnTo>
                  <a:lnTo>
                    <a:pt x="96" y="23"/>
                  </a:lnTo>
                  <a:lnTo>
                    <a:pt x="90" y="15"/>
                  </a:lnTo>
                  <a:lnTo>
                    <a:pt x="82" y="9"/>
                  </a:lnTo>
                  <a:lnTo>
                    <a:pt x="73" y="5"/>
                  </a:lnTo>
                  <a:lnTo>
                    <a:pt x="63" y="1"/>
                  </a:lnTo>
                  <a:lnTo>
                    <a:pt x="52" y="0"/>
                  </a:lnTo>
                  <a:lnTo>
                    <a:pt x="42" y="1"/>
                  </a:lnTo>
                  <a:lnTo>
                    <a:pt x="31" y="5"/>
                  </a:lnTo>
                  <a:lnTo>
                    <a:pt x="23" y="9"/>
                  </a:lnTo>
                  <a:lnTo>
                    <a:pt x="15" y="15"/>
                  </a:lnTo>
                  <a:lnTo>
                    <a:pt x="10" y="23"/>
                  </a:lnTo>
                  <a:lnTo>
                    <a:pt x="5" y="31"/>
                  </a:lnTo>
                  <a:lnTo>
                    <a:pt x="2" y="42"/>
                  </a:lnTo>
                  <a:lnTo>
                    <a:pt x="0" y="52"/>
                  </a:lnTo>
                  <a:lnTo>
                    <a:pt x="2" y="62"/>
                  </a:lnTo>
                  <a:lnTo>
                    <a:pt x="5" y="73"/>
                  </a:lnTo>
                  <a:lnTo>
                    <a:pt x="10" y="82"/>
                  </a:lnTo>
                  <a:lnTo>
                    <a:pt x="15" y="90"/>
                  </a:lnTo>
                  <a:lnTo>
                    <a:pt x="23" y="96"/>
                  </a:lnTo>
                  <a:lnTo>
                    <a:pt x="31" y="100"/>
                  </a:lnTo>
                  <a:lnTo>
                    <a:pt x="42" y="104"/>
                  </a:lnTo>
                  <a:lnTo>
                    <a:pt x="52" y="105"/>
                  </a:lnTo>
                  <a:close/>
                </a:path>
              </a:pathLst>
            </a:custGeom>
            <a:solidFill>
              <a:srgbClr val="FF9900"/>
            </a:solidFill>
            <a:ln w="9525">
              <a:noFill/>
              <a:round/>
              <a:headEnd/>
              <a:tailEnd/>
            </a:ln>
          </p:spPr>
          <p:txBody>
            <a:bodyPr/>
            <a:lstStyle/>
            <a:p>
              <a:endParaRPr lang="de-DE" sz="1350"/>
            </a:p>
          </p:txBody>
        </p:sp>
        <p:sp>
          <p:nvSpPr>
            <p:cNvPr id="10337" name="Freeform 95"/>
            <p:cNvSpPr>
              <a:spLocks/>
            </p:cNvSpPr>
            <p:nvPr/>
          </p:nvSpPr>
          <p:spPr bwMode="auto">
            <a:xfrm>
              <a:off x="4725" y="3182"/>
              <a:ext cx="51" cy="53"/>
            </a:xfrm>
            <a:custGeom>
              <a:avLst/>
              <a:gdLst>
                <a:gd name="T0" fmla="*/ 3 w 104"/>
                <a:gd name="T1" fmla="*/ 7 h 106"/>
                <a:gd name="T2" fmla="*/ 3 w 104"/>
                <a:gd name="T3" fmla="*/ 7 h 106"/>
                <a:gd name="T4" fmla="*/ 4 w 104"/>
                <a:gd name="T5" fmla="*/ 7 h 106"/>
                <a:gd name="T6" fmla="*/ 5 w 104"/>
                <a:gd name="T7" fmla="*/ 6 h 106"/>
                <a:gd name="T8" fmla="*/ 5 w 104"/>
                <a:gd name="T9" fmla="*/ 6 h 106"/>
                <a:gd name="T10" fmla="*/ 5 w 104"/>
                <a:gd name="T11" fmla="*/ 6 h 106"/>
                <a:gd name="T12" fmla="*/ 6 w 104"/>
                <a:gd name="T13" fmla="*/ 5 h 106"/>
                <a:gd name="T14" fmla="*/ 6 w 104"/>
                <a:gd name="T15" fmla="*/ 4 h 106"/>
                <a:gd name="T16" fmla="*/ 6 w 104"/>
                <a:gd name="T17" fmla="*/ 4 h 106"/>
                <a:gd name="T18" fmla="*/ 6 w 104"/>
                <a:gd name="T19" fmla="*/ 3 h 106"/>
                <a:gd name="T20" fmla="*/ 6 w 104"/>
                <a:gd name="T21" fmla="*/ 2 h 106"/>
                <a:gd name="T22" fmla="*/ 5 w 104"/>
                <a:gd name="T23" fmla="*/ 2 h 106"/>
                <a:gd name="T24" fmla="*/ 5 w 104"/>
                <a:gd name="T25" fmla="*/ 1 h 106"/>
                <a:gd name="T26" fmla="*/ 5 w 104"/>
                <a:gd name="T27" fmla="*/ 1 h 106"/>
                <a:gd name="T28" fmla="*/ 4 w 104"/>
                <a:gd name="T29" fmla="*/ 1 h 106"/>
                <a:gd name="T30" fmla="*/ 3 w 104"/>
                <a:gd name="T31" fmla="*/ 1 h 106"/>
                <a:gd name="T32" fmla="*/ 3 w 104"/>
                <a:gd name="T33" fmla="*/ 0 h 106"/>
                <a:gd name="T34" fmla="*/ 2 w 104"/>
                <a:gd name="T35" fmla="*/ 1 h 106"/>
                <a:gd name="T36" fmla="*/ 2 w 104"/>
                <a:gd name="T37" fmla="*/ 1 h 106"/>
                <a:gd name="T38" fmla="*/ 1 w 104"/>
                <a:gd name="T39" fmla="*/ 1 h 106"/>
                <a:gd name="T40" fmla="*/ 0 w 104"/>
                <a:gd name="T41" fmla="*/ 1 h 106"/>
                <a:gd name="T42" fmla="*/ 0 w 104"/>
                <a:gd name="T43" fmla="*/ 2 h 106"/>
                <a:gd name="T44" fmla="*/ 0 w 104"/>
                <a:gd name="T45" fmla="*/ 2 h 106"/>
                <a:gd name="T46" fmla="*/ 0 w 104"/>
                <a:gd name="T47" fmla="*/ 3 h 106"/>
                <a:gd name="T48" fmla="*/ 0 w 104"/>
                <a:gd name="T49" fmla="*/ 4 h 106"/>
                <a:gd name="T50" fmla="*/ 0 w 104"/>
                <a:gd name="T51" fmla="*/ 4 h 106"/>
                <a:gd name="T52" fmla="*/ 0 w 104"/>
                <a:gd name="T53" fmla="*/ 5 h 106"/>
                <a:gd name="T54" fmla="*/ 0 w 104"/>
                <a:gd name="T55" fmla="*/ 6 h 106"/>
                <a:gd name="T56" fmla="*/ 0 w 104"/>
                <a:gd name="T57" fmla="*/ 6 h 106"/>
                <a:gd name="T58" fmla="*/ 1 w 104"/>
                <a:gd name="T59" fmla="*/ 6 h 106"/>
                <a:gd name="T60" fmla="*/ 2 w 104"/>
                <a:gd name="T61" fmla="*/ 7 h 106"/>
                <a:gd name="T62" fmla="*/ 2 w 104"/>
                <a:gd name="T63" fmla="*/ 7 h 106"/>
                <a:gd name="T64" fmla="*/ 3 w 104"/>
                <a:gd name="T65" fmla="*/ 7 h 1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106"/>
                <a:gd name="T101" fmla="*/ 104 w 104"/>
                <a:gd name="T102" fmla="*/ 106 h 1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106">
                  <a:moveTo>
                    <a:pt x="53" y="106"/>
                  </a:moveTo>
                  <a:lnTo>
                    <a:pt x="63" y="104"/>
                  </a:lnTo>
                  <a:lnTo>
                    <a:pt x="73" y="101"/>
                  </a:lnTo>
                  <a:lnTo>
                    <a:pt x="81" y="96"/>
                  </a:lnTo>
                  <a:lnTo>
                    <a:pt x="89" y="89"/>
                  </a:lnTo>
                  <a:lnTo>
                    <a:pt x="95" y="83"/>
                  </a:lnTo>
                  <a:lnTo>
                    <a:pt x="100" y="73"/>
                  </a:lnTo>
                  <a:lnTo>
                    <a:pt x="103" y="63"/>
                  </a:lnTo>
                  <a:lnTo>
                    <a:pt x="104" y="53"/>
                  </a:lnTo>
                  <a:lnTo>
                    <a:pt x="103" y="42"/>
                  </a:lnTo>
                  <a:lnTo>
                    <a:pt x="100" y="32"/>
                  </a:lnTo>
                  <a:lnTo>
                    <a:pt x="95" y="23"/>
                  </a:lnTo>
                  <a:lnTo>
                    <a:pt x="89" y="15"/>
                  </a:lnTo>
                  <a:lnTo>
                    <a:pt x="81" y="9"/>
                  </a:lnTo>
                  <a:lnTo>
                    <a:pt x="73" y="4"/>
                  </a:lnTo>
                  <a:lnTo>
                    <a:pt x="63" y="1"/>
                  </a:lnTo>
                  <a:lnTo>
                    <a:pt x="53" y="0"/>
                  </a:lnTo>
                  <a:lnTo>
                    <a:pt x="43" y="1"/>
                  </a:lnTo>
                  <a:lnTo>
                    <a:pt x="32" y="4"/>
                  </a:lnTo>
                  <a:lnTo>
                    <a:pt x="23" y="9"/>
                  </a:lnTo>
                  <a:lnTo>
                    <a:pt x="15" y="15"/>
                  </a:lnTo>
                  <a:lnTo>
                    <a:pt x="9" y="23"/>
                  </a:lnTo>
                  <a:lnTo>
                    <a:pt x="5" y="32"/>
                  </a:lnTo>
                  <a:lnTo>
                    <a:pt x="1" y="42"/>
                  </a:lnTo>
                  <a:lnTo>
                    <a:pt x="0" y="53"/>
                  </a:lnTo>
                  <a:lnTo>
                    <a:pt x="1" y="63"/>
                  </a:lnTo>
                  <a:lnTo>
                    <a:pt x="5" y="73"/>
                  </a:lnTo>
                  <a:lnTo>
                    <a:pt x="9" y="83"/>
                  </a:lnTo>
                  <a:lnTo>
                    <a:pt x="15" y="89"/>
                  </a:lnTo>
                  <a:lnTo>
                    <a:pt x="23" y="96"/>
                  </a:lnTo>
                  <a:lnTo>
                    <a:pt x="32" y="101"/>
                  </a:lnTo>
                  <a:lnTo>
                    <a:pt x="43" y="104"/>
                  </a:lnTo>
                  <a:lnTo>
                    <a:pt x="53" y="106"/>
                  </a:lnTo>
                  <a:close/>
                </a:path>
              </a:pathLst>
            </a:custGeom>
            <a:solidFill>
              <a:srgbClr val="FF9900"/>
            </a:solidFill>
            <a:ln w="9525">
              <a:noFill/>
              <a:round/>
              <a:headEnd/>
              <a:tailEnd/>
            </a:ln>
          </p:spPr>
          <p:txBody>
            <a:bodyPr/>
            <a:lstStyle/>
            <a:p>
              <a:endParaRPr lang="de-DE" sz="1350"/>
            </a:p>
          </p:txBody>
        </p:sp>
        <p:sp>
          <p:nvSpPr>
            <p:cNvPr id="10338" name="Freeform 96"/>
            <p:cNvSpPr>
              <a:spLocks/>
            </p:cNvSpPr>
            <p:nvPr/>
          </p:nvSpPr>
          <p:spPr bwMode="auto">
            <a:xfrm>
              <a:off x="4757" y="3629"/>
              <a:ext cx="72" cy="33"/>
            </a:xfrm>
            <a:custGeom>
              <a:avLst/>
              <a:gdLst>
                <a:gd name="T0" fmla="*/ 0 w 144"/>
                <a:gd name="T1" fmla="*/ 2 h 66"/>
                <a:gd name="T2" fmla="*/ 9 w 144"/>
                <a:gd name="T3" fmla="*/ 5 h 66"/>
                <a:gd name="T4" fmla="*/ 2 w 144"/>
                <a:gd name="T5" fmla="*/ 0 h 66"/>
                <a:gd name="T6" fmla="*/ 0 w 144"/>
                <a:gd name="T7" fmla="*/ 2 h 66"/>
                <a:gd name="T8" fmla="*/ 0 60000 65536"/>
                <a:gd name="T9" fmla="*/ 0 60000 65536"/>
                <a:gd name="T10" fmla="*/ 0 60000 65536"/>
                <a:gd name="T11" fmla="*/ 0 60000 65536"/>
                <a:gd name="T12" fmla="*/ 0 w 144"/>
                <a:gd name="T13" fmla="*/ 0 h 66"/>
                <a:gd name="T14" fmla="*/ 144 w 144"/>
                <a:gd name="T15" fmla="*/ 66 h 66"/>
              </a:gdLst>
              <a:ahLst/>
              <a:cxnLst>
                <a:cxn ang="T8">
                  <a:pos x="T0" y="T1"/>
                </a:cxn>
                <a:cxn ang="T9">
                  <a:pos x="T2" y="T3"/>
                </a:cxn>
                <a:cxn ang="T10">
                  <a:pos x="T4" y="T5"/>
                </a:cxn>
                <a:cxn ang="T11">
                  <a:pos x="T6" y="T7"/>
                </a:cxn>
              </a:cxnLst>
              <a:rect l="T12" t="T13" r="T14" b="T15"/>
              <a:pathLst>
                <a:path w="144" h="66">
                  <a:moveTo>
                    <a:pt x="0" y="32"/>
                  </a:moveTo>
                  <a:lnTo>
                    <a:pt x="144" y="66"/>
                  </a:lnTo>
                  <a:lnTo>
                    <a:pt x="24" y="0"/>
                  </a:lnTo>
                  <a:lnTo>
                    <a:pt x="0" y="32"/>
                  </a:lnTo>
                  <a:close/>
                </a:path>
              </a:pathLst>
            </a:custGeom>
            <a:solidFill>
              <a:srgbClr val="FF9900"/>
            </a:solidFill>
            <a:ln w="9525">
              <a:noFill/>
              <a:round/>
              <a:headEnd/>
              <a:tailEnd/>
            </a:ln>
          </p:spPr>
          <p:txBody>
            <a:bodyPr/>
            <a:lstStyle/>
            <a:p>
              <a:endParaRPr lang="de-DE" sz="1350"/>
            </a:p>
          </p:txBody>
        </p:sp>
        <p:sp>
          <p:nvSpPr>
            <p:cNvPr id="10339" name="Freeform 97"/>
            <p:cNvSpPr>
              <a:spLocks/>
            </p:cNvSpPr>
            <p:nvPr/>
          </p:nvSpPr>
          <p:spPr bwMode="auto">
            <a:xfrm>
              <a:off x="4782" y="3584"/>
              <a:ext cx="69" cy="29"/>
            </a:xfrm>
            <a:custGeom>
              <a:avLst/>
              <a:gdLst>
                <a:gd name="T0" fmla="*/ 1 w 137"/>
                <a:gd name="T1" fmla="*/ 0 h 56"/>
                <a:gd name="T2" fmla="*/ 1 w 137"/>
                <a:gd name="T3" fmla="*/ 1 h 56"/>
                <a:gd name="T4" fmla="*/ 1 w 137"/>
                <a:gd name="T5" fmla="*/ 1 h 56"/>
                <a:gd name="T6" fmla="*/ 1 w 137"/>
                <a:gd name="T7" fmla="*/ 2 h 56"/>
                <a:gd name="T8" fmla="*/ 1 w 137"/>
                <a:gd name="T9" fmla="*/ 2 h 56"/>
                <a:gd name="T10" fmla="*/ 0 w 137"/>
                <a:gd name="T11" fmla="*/ 3 h 56"/>
                <a:gd name="T12" fmla="*/ 9 w 137"/>
                <a:gd name="T13" fmla="*/ 4 h 56"/>
                <a:gd name="T14" fmla="*/ 1 w 137"/>
                <a:gd name="T15" fmla="*/ 0 h 56"/>
                <a:gd name="T16" fmla="*/ 0 60000 65536"/>
                <a:gd name="T17" fmla="*/ 0 60000 65536"/>
                <a:gd name="T18" fmla="*/ 0 60000 65536"/>
                <a:gd name="T19" fmla="*/ 0 60000 65536"/>
                <a:gd name="T20" fmla="*/ 0 60000 65536"/>
                <a:gd name="T21" fmla="*/ 0 60000 65536"/>
                <a:gd name="T22" fmla="*/ 0 60000 65536"/>
                <a:gd name="T23" fmla="*/ 0 60000 65536"/>
                <a:gd name="T24" fmla="*/ 0 w 137"/>
                <a:gd name="T25" fmla="*/ 0 h 56"/>
                <a:gd name="T26" fmla="*/ 137 w 137"/>
                <a:gd name="T27" fmla="*/ 56 h 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 h="56">
                  <a:moveTo>
                    <a:pt x="14" y="0"/>
                  </a:moveTo>
                  <a:lnTo>
                    <a:pt x="8" y="9"/>
                  </a:lnTo>
                  <a:lnTo>
                    <a:pt x="6" y="16"/>
                  </a:lnTo>
                  <a:lnTo>
                    <a:pt x="5" y="22"/>
                  </a:lnTo>
                  <a:lnTo>
                    <a:pt x="3" y="29"/>
                  </a:lnTo>
                  <a:lnTo>
                    <a:pt x="0" y="34"/>
                  </a:lnTo>
                  <a:lnTo>
                    <a:pt x="137" y="56"/>
                  </a:lnTo>
                  <a:lnTo>
                    <a:pt x="14" y="0"/>
                  </a:lnTo>
                  <a:close/>
                </a:path>
              </a:pathLst>
            </a:custGeom>
            <a:solidFill>
              <a:srgbClr val="FF9900"/>
            </a:solidFill>
            <a:ln w="9525">
              <a:noFill/>
              <a:round/>
              <a:headEnd/>
              <a:tailEnd/>
            </a:ln>
          </p:spPr>
          <p:txBody>
            <a:bodyPr/>
            <a:lstStyle/>
            <a:p>
              <a:endParaRPr lang="de-DE" sz="1350"/>
            </a:p>
          </p:txBody>
        </p:sp>
        <p:sp>
          <p:nvSpPr>
            <p:cNvPr id="10340" name="Freeform 98"/>
            <p:cNvSpPr>
              <a:spLocks/>
            </p:cNvSpPr>
            <p:nvPr/>
          </p:nvSpPr>
          <p:spPr bwMode="auto">
            <a:xfrm>
              <a:off x="4794" y="3545"/>
              <a:ext cx="52" cy="18"/>
            </a:xfrm>
            <a:custGeom>
              <a:avLst/>
              <a:gdLst>
                <a:gd name="T0" fmla="*/ 0 w 105"/>
                <a:gd name="T1" fmla="*/ 0 h 36"/>
                <a:gd name="T2" fmla="*/ 0 w 105"/>
                <a:gd name="T3" fmla="*/ 1 h 36"/>
                <a:gd name="T4" fmla="*/ 0 w 105"/>
                <a:gd name="T5" fmla="*/ 1 h 36"/>
                <a:gd name="T6" fmla="*/ 0 w 105"/>
                <a:gd name="T7" fmla="*/ 2 h 36"/>
                <a:gd name="T8" fmla="*/ 0 w 105"/>
                <a:gd name="T9" fmla="*/ 2 h 36"/>
                <a:gd name="T10" fmla="*/ 6 w 105"/>
                <a:gd name="T11" fmla="*/ 3 h 36"/>
                <a:gd name="T12" fmla="*/ 0 w 105"/>
                <a:gd name="T13" fmla="*/ 0 h 36"/>
                <a:gd name="T14" fmla="*/ 0 60000 65536"/>
                <a:gd name="T15" fmla="*/ 0 60000 65536"/>
                <a:gd name="T16" fmla="*/ 0 60000 65536"/>
                <a:gd name="T17" fmla="*/ 0 60000 65536"/>
                <a:gd name="T18" fmla="*/ 0 60000 65536"/>
                <a:gd name="T19" fmla="*/ 0 60000 65536"/>
                <a:gd name="T20" fmla="*/ 0 60000 65536"/>
                <a:gd name="T21" fmla="*/ 0 w 105"/>
                <a:gd name="T22" fmla="*/ 0 h 36"/>
                <a:gd name="T23" fmla="*/ 105 w 105"/>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 h="36">
                  <a:moveTo>
                    <a:pt x="5" y="0"/>
                  </a:moveTo>
                  <a:lnTo>
                    <a:pt x="4" y="7"/>
                  </a:lnTo>
                  <a:lnTo>
                    <a:pt x="3" y="14"/>
                  </a:lnTo>
                  <a:lnTo>
                    <a:pt x="1" y="22"/>
                  </a:lnTo>
                  <a:lnTo>
                    <a:pt x="0" y="29"/>
                  </a:lnTo>
                  <a:lnTo>
                    <a:pt x="105" y="36"/>
                  </a:lnTo>
                  <a:lnTo>
                    <a:pt x="5" y="0"/>
                  </a:lnTo>
                  <a:close/>
                </a:path>
              </a:pathLst>
            </a:custGeom>
            <a:solidFill>
              <a:srgbClr val="FF9900"/>
            </a:solidFill>
            <a:ln w="9525">
              <a:noFill/>
              <a:round/>
              <a:headEnd/>
              <a:tailEnd/>
            </a:ln>
          </p:spPr>
          <p:txBody>
            <a:bodyPr/>
            <a:lstStyle/>
            <a:p>
              <a:endParaRPr lang="de-DE" sz="1350"/>
            </a:p>
          </p:txBody>
        </p:sp>
        <p:sp>
          <p:nvSpPr>
            <p:cNvPr id="10341" name="Freeform 99"/>
            <p:cNvSpPr>
              <a:spLocks/>
            </p:cNvSpPr>
            <p:nvPr/>
          </p:nvSpPr>
          <p:spPr bwMode="auto">
            <a:xfrm>
              <a:off x="4797" y="3501"/>
              <a:ext cx="44" cy="13"/>
            </a:xfrm>
            <a:custGeom>
              <a:avLst/>
              <a:gdLst>
                <a:gd name="T0" fmla="*/ 0 w 89"/>
                <a:gd name="T1" fmla="*/ 0 h 24"/>
                <a:gd name="T2" fmla="*/ 0 w 89"/>
                <a:gd name="T3" fmla="*/ 1 h 24"/>
                <a:gd name="T4" fmla="*/ 0 w 89"/>
                <a:gd name="T5" fmla="*/ 1 h 24"/>
                <a:gd name="T6" fmla="*/ 0 w 89"/>
                <a:gd name="T7" fmla="*/ 2 h 24"/>
                <a:gd name="T8" fmla="*/ 0 w 89"/>
                <a:gd name="T9" fmla="*/ 2 h 24"/>
                <a:gd name="T10" fmla="*/ 5 w 89"/>
                <a:gd name="T11" fmla="*/ 2 h 24"/>
                <a:gd name="T12" fmla="*/ 0 w 89"/>
                <a:gd name="T13" fmla="*/ 0 h 24"/>
                <a:gd name="T14" fmla="*/ 0 60000 65536"/>
                <a:gd name="T15" fmla="*/ 0 60000 65536"/>
                <a:gd name="T16" fmla="*/ 0 60000 65536"/>
                <a:gd name="T17" fmla="*/ 0 60000 65536"/>
                <a:gd name="T18" fmla="*/ 0 60000 65536"/>
                <a:gd name="T19" fmla="*/ 0 60000 65536"/>
                <a:gd name="T20" fmla="*/ 0 60000 65536"/>
                <a:gd name="T21" fmla="*/ 0 w 89"/>
                <a:gd name="T22" fmla="*/ 0 h 24"/>
                <a:gd name="T23" fmla="*/ 89 w 89"/>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24">
                  <a:moveTo>
                    <a:pt x="0" y="0"/>
                  </a:moveTo>
                  <a:lnTo>
                    <a:pt x="0" y="6"/>
                  </a:lnTo>
                  <a:lnTo>
                    <a:pt x="1" y="12"/>
                  </a:lnTo>
                  <a:lnTo>
                    <a:pt x="1" y="18"/>
                  </a:lnTo>
                  <a:lnTo>
                    <a:pt x="1" y="24"/>
                  </a:lnTo>
                  <a:lnTo>
                    <a:pt x="89" y="23"/>
                  </a:lnTo>
                  <a:lnTo>
                    <a:pt x="0" y="0"/>
                  </a:lnTo>
                  <a:close/>
                </a:path>
              </a:pathLst>
            </a:custGeom>
            <a:solidFill>
              <a:srgbClr val="FF9900"/>
            </a:solidFill>
            <a:ln w="9525">
              <a:noFill/>
              <a:round/>
              <a:headEnd/>
              <a:tailEnd/>
            </a:ln>
          </p:spPr>
          <p:txBody>
            <a:bodyPr/>
            <a:lstStyle/>
            <a:p>
              <a:endParaRPr lang="de-DE" sz="1350"/>
            </a:p>
          </p:txBody>
        </p:sp>
        <p:sp>
          <p:nvSpPr>
            <p:cNvPr id="10342" name="Freeform 100"/>
            <p:cNvSpPr>
              <a:spLocks/>
            </p:cNvSpPr>
            <p:nvPr/>
          </p:nvSpPr>
          <p:spPr bwMode="auto">
            <a:xfrm>
              <a:off x="4792" y="3455"/>
              <a:ext cx="45" cy="12"/>
            </a:xfrm>
            <a:custGeom>
              <a:avLst/>
              <a:gdLst>
                <a:gd name="T0" fmla="*/ 0 w 90"/>
                <a:gd name="T1" fmla="*/ 0 h 24"/>
                <a:gd name="T2" fmla="*/ 1 w 90"/>
                <a:gd name="T3" fmla="*/ 1 h 24"/>
                <a:gd name="T4" fmla="*/ 1 w 90"/>
                <a:gd name="T5" fmla="*/ 1 h 24"/>
                <a:gd name="T6" fmla="*/ 1 w 90"/>
                <a:gd name="T7" fmla="*/ 2 h 24"/>
                <a:gd name="T8" fmla="*/ 1 w 90"/>
                <a:gd name="T9" fmla="*/ 2 h 24"/>
                <a:gd name="T10" fmla="*/ 6 w 90"/>
                <a:gd name="T11" fmla="*/ 1 h 24"/>
                <a:gd name="T12" fmla="*/ 0 w 90"/>
                <a:gd name="T13" fmla="*/ 0 h 24"/>
                <a:gd name="T14" fmla="*/ 0 60000 65536"/>
                <a:gd name="T15" fmla="*/ 0 60000 65536"/>
                <a:gd name="T16" fmla="*/ 0 60000 65536"/>
                <a:gd name="T17" fmla="*/ 0 60000 65536"/>
                <a:gd name="T18" fmla="*/ 0 60000 65536"/>
                <a:gd name="T19" fmla="*/ 0 60000 65536"/>
                <a:gd name="T20" fmla="*/ 0 60000 65536"/>
                <a:gd name="T21" fmla="*/ 0 w 90"/>
                <a:gd name="T22" fmla="*/ 0 h 24"/>
                <a:gd name="T23" fmla="*/ 90 w 90"/>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24">
                  <a:moveTo>
                    <a:pt x="0" y="0"/>
                  </a:moveTo>
                  <a:lnTo>
                    <a:pt x="1" y="6"/>
                  </a:lnTo>
                  <a:lnTo>
                    <a:pt x="2" y="11"/>
                  </a:lnTo>
                  <a:lnTo>
                    <a:pt x="2" y="18"/>
                  </a:lnTo>
                  <a:lnTo>
                    <a:pt x="3" y="24"/>
                  </a:lnTo>
                  <a:lnTo>
                    <a:pt x="90" y="15"/>
                  </a:lnTo>
                  <a:lnTo>
                    <a:pt x="0" y="0"/>
                  </a:lnTo>
                  <a:close/>
                </a:path>
              </a:pathLst>
            </a:custGeom>
            <a:solidFill>
              <a:srgbClr val="FF9900"/>
            </a:solidFill>
            <a:ln w="9525">
              <a:noFill/>
              <a:round/>
              <a:headEnd/>
              <a:tailEnd/>
            </a:ln>
          </p:spPr>
          <p:txBody>
            <a:bodyPr/>
            <a:lstStyle/>
            <a:p>
              <a:endParaRPr lang="de-DE" sz="1350"/>
            </a:p>
          </p:txBody>
        </p:sp>
        <p:sp>
          <p:nvSpPr>
            <p:cNvPr id="10343" name="Freeform 101"/>
            <p:cNvSpPr>
              <a:spLocks/>
            </p:cNvSpPr>
            <p:nvPr/>
          </p:nvSpPr>
          <p:spPr bwMode="auto">
            <a:xfrm>
              <a:off x="4780" y="3409"/>
              <a:ext cx="52" cy="14"/>
            </a:xfrm>
            <a:custGeom>
              <a:avLst/>
              <a:gdLst>
                <a:gd name="T0" fmla="*/ 0 w 104"/>
                <a:gd name="T1" fmla="*/ 0 h 28"/>
                <a:gd name="T2" fmla="*/ 1 w 104"/>
                <a:gd name="T3" fmla="*/ 1 h 28"/>
                <a:gd name="T4" fmla="*/ 1 w 104"/>
                <a:gd name="T5" fmla="*/ 1 h 28"/>
                <a:gd name="T6" fmla="*/ 1 w 104"/>
                <a:gd name="T7" fmla="*/ 2 h 28"/>
                <a:gd name="T8" fmla="*/ 1 w 104"/>
                <a:gd name="T9" fmla="*/ 2 h 28"/>
                <a:gd name="T10" fmla="*/ 7 w 104"/>
                <a:gd name="T11" fmla="*/ 1 h 28"/>
                <a:gd name="T12" fmla="*/ 0 w 104"/>
                <a:gd name="T13" fmla="*/ 0 h 28"/>
                <a:gd name="T14" fmla="*/ 0 60000 65536"/>
                <a:gd name="T15" fmla="*/ 0 60000 65536"/>
                <a:gd name="T16" fmla="*/ 0 60000 65536"/>
                <a:gd name="T17" fmla="*/ 0 60000 65536"/>
                <a:gd name="T18" fmla="*/ 0 60000 65536"/>
                <a:gd name="T19" fmla="*/ 0 60000 65536"/>
                <a:gd name="T20" fmla="*/ 0 60000 65536"/>
                <a:gd name="T21" fmla="*/ 0 w 104"/>
                <a:gd name="T22" fmla="*/ 0 h 28"/>
                <a:gd name="T23" fmla="*/ 104 w 104"/>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28">
                  <a:moveTo>
                    <a:pt x="0" y="0"/>
                  </a:moveTo>
                  <a:lnTo>
                    <a:pt x="2" y="7"/>
                  </a:lnTo>
                  <a:lnTo>
                    <a:pt x="3" y="14"/>
                  </a:lnTo>
                  <a:lnTo>
                    <a:pt x="6" y="21"/>
                  </a:lnTo>
                  <a:lnTo>
                    <a:pt x="8" y="28"/>
                  </a:lnTo>
                  <a:lnTo>
                    <a:pt x="104" y="9"/>
                  </a:lnTo>
                  <a:lnTo>
                    <a:pt x="0" y="0"/>
                  </a:lnTo>
                  <a:close/>
                </a:path>
              </a:pathLst>
            </a:custGeom>
            <a:solidFill>
              <a:srgbClr val="FF9900"/>
            </a:solidFill>
            <a:ln w="9525">
              <a:noFill/>
              <a:round/>
              <a:headEnd/>
              <a:tailEnd/>
            </a:ln>
          </p:spPr>
          <p:txBody>
            <a:bodyPr/>
            <a:lstStyle/>
            <a:p>
              <a:endParaRPr lang="de-DE" sz="1350"/>
            </a:p>
          </p:txBody>
        </p:sp>
        <p:sp>
          <p:nvSpPr>
            <p:cNvPr id="10344" name="Freeform 102"/>
            <p:cNvSpPr>
              <a:spLocks/>
            </p:cNvSpPr>
            <p:nvPr/>
          </p:nvSpPr>
          <p:spPr bwMode="auto">
            <a:xfrm>
              <a:off x="4763" y="3363"/>
              <a:ext cx="40" cy="11"/>
            </a:xfrm>
            <a:custGeom>
              <a:avLst/>
              <a:gdLst>
                <a:gd name="T0" fmla="*/ 0 w 81"/>
                <a:gd name="T1" fmla="*/ 1 h 22"/>
                <a:gd name="T2" fmla="*/ 0 w 81"/>
                <a:gd name="T3" fmla="*/ 1 h 22"/>
                <a:gd name="T4" fmla="*/ 0 w 81"/>
                <a:gd name="T5" fmla="*/ 1 h 22"/>
                <a:gd name="T6" fmla="*/ 0 w 81"/>
                <a:gd name="T7" fmla="*/ 1 h 22"/>
                <a:gd name="T8" fmla="*/ 0 w 81"/>
                <a:gd name="T9" fmla="*/ 2 h 22"/>
                <a:gd name="T10" fmla="*/ 5 w 81"/>
                <a:gd name="T11" fmla="*/ 0 h 22"/>
                <a:gd name="T12" fmla="*/ 0 w 81"/>
                <a:gd name="T13" fmla="*/ 1 h 22"/>
                <a:gd name="T14" fmla="*/ 0 60000 65536"/>
                <a:gd name="T15" fmla="*/ 0 60000 65536"/>
                <a:gd name="T16" fmla="*/ 0 60000 65536"/>
                <a:gd name="T17" fmla="*/ 0 60000 65536"/>
                <a:gd name="T18" fmla="*/ 0 60000 65536"/>
                <a:gd name="T19" fmla="*/ 0 60000 65536"/>
                <a:gd name="T20" fmla="*/ 0 60000 65536"/>
                <a:gd name="T21" fmla="*/ 0 w 81"/>
                <a:gd name="T22" fmla="*/ 0 h 22"/>
                <a:gd name="T23" fmla="*/ 81 w 81"/>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22">
                  <a:moveTo>
                    <a:pt x="0" y="1"/>
                  </a:moveTo>
                  <a:lnTo>
                    <a:pt x="3" y="6"/>
                  </a:lnTo>
                  <a:lnTo>
                    <a:pt x="5" y="11"/>
                  </a:lnTo>
                  <a:lnTo>
                    <a:pt x="6" y="16"/>
                  </a:lnTo>
                  <a:lnTo>
                    <a:pt x="8" y="22"/>
                  </a:lnTo>
                  <a:lnTo>
                    <a:pt x="81" y="0"/>
                  </a:lnTo>
                  <a:lnTo>
                    <a:pt x="0" y="1"/>
                  </a:lnTo>
                  <a:close/>
                </a:path>
              </a:pathLst>
            </a:custGeom>
            <a:solidFill>
              <a:srgbClr val="FF9900"/>
            </a:solidFill>
            <a:ln w="9525">
              <a:noFill/>
              <a:round/>
              <a:headEnd/>
              <a:tailEnd/>
            </a:ln>
          </p:spPr>
          <p:txBody>
            <a:bodyPr/>
            <a:lstStyle/>
            <a:p>
              <a:endParaRPr lang="de-DE" sz="1350"/>
            </a:p>
          </p:txBody>
        </p:sp>
        <p:sp>
          <p:nvSpPr>
            <p:cNvPr id="10345" name="Freeform 103"/>
            <p:cNvSpPr>
              <a:spLocks/>
            </p:cNvSpPr>
            <p:nvPr/>
          </p:nvSpPr>
          <p:spPr bwMode="auto">
            <a:xfrm>
              <a:off x="435" y="2784"/>
              <a:ext cx="910" cy="1140"/>
            </a:xfrm>
            <a:custGeom>
              <a:avLst/>
              <a:gdLst>
                <a:gd name="T0" fmla="*/ 48 w 1820"/>
                <a:gd name="T1" fmla="*/ 10 h 2279"/>
                <a:gd name="T2" fmla="*/ 52 w 1820"/>
                <a:gd name="T3" fmla="*/ 11 h 2279"/>
                <a:gd name="T4" fmla="*/ 45 w 1820"/>
                <a:gd name="T5" fmla="*/ 20 h 2279"/>
                <a:gd name="T6" fmla="*/ 41 w 1820"/>
                <a:gd name="T7" fmla="*/ 30 h 2279"/>
                <a:gd name="T8" fmla="*/ 48 w 1820"/>
                <a:gd name="T9" fmla="*/ 27 h 2279"/>
                <a:gd name="T10" fmla="*/ 42 w 1820"/>
                <a:gd name="T11" fmla="*/ 39 h 2279"/>
                <a:gd name="T12" fmla="*/ 54 w 1820"/>
                <a:gd name="T13" fmla="*/ 29 h 2279"/>
                <a:gd name="T14" fmla="*/ 80 w 1820"/>
                <a:gd name="T15" fmla="*/ 25 h 2279"/>
                <a:gd name="T16" fmla="*/ 92 w 1820"/>
                <a:gd name="T17" fmla="*/ 51 h 2279"/>
                <a:gd name="T18" fmla="*/ 83 w 1820"/>
                <a:gd name="T19" fmla="*/ 38 h 2279"/>
                <a:gd name="T20" fmla="*/ 76 w 1820"/>
                <a:gd name="T21" fmla="*/ 36 h 2279"/>
                <a:gd name="T22" fmla="*/ 70 w 1820"/>
                <a:gd name="T23" fmla="*/ 35 h 2279"/>
                <a:gd name="T24" fmla="*/ 67 w 1820"/>
                <a:gd name="T25" fmla="*/ 38 h 2279"/>
                <a:gd name="T26" fmla="*/ 58 w 1820"/>
                <a:gd name="T27" fmla="*/ 39 h 2279"/>
                <a:gd name="T28" fmla="*/ 60 w 1820"/>
                <a:gd name="T29" fmla="*/ 44 h 2279"/>
                <a:gd name="T30" fmla="*/ 48 w 1820"/>
                <a:gd name="T31" fmla="*/ 42 h 2279"/>
                <a:gd name="T32" fmla="*/ 50 w 1820"/>
                <a:gd name="T33" fmla="*/ 46 h 2279"/>
                <a:gd name="T34" fmla="*/ 62 w 1820"/>
                <a:gd name="T35" fmla="*/ 52 h 2279"/>
                <a:gd name="T36" fmla="*/ 76 w 1820"/>
                <a:gd name="T37" fmla="*/ 67 h 2279"/>
                <a:gd name="T38" fmla="*/ 80 w 1820"/>
                <a:gd name="T39" fmla="*/ 109 h 2279"/>
                <a:gd name="T40" fmla="*/ 95 w 1820"/>
                <a:gd name="T41" fmla="*/ 111 h 2279"/>
                <a:gd name="T42" fmla="*/ 107 w 1820"/>
                <a:gd name="T43" fmla="*/ 122 h 2279"/>
                <a:gd name="T44" fmla="*/ 113 w 1820"/>
                <a:gd name="T45" fmla="*/ 131 h 2279"/>
                <a:gd name="T46" fmla="*/ 100 w 1820"/>
                <a:gd name="T47" fmla="*/ 136 h 2279"/>
                <a:gd name="T48" fmla="*/ 85 w 1820"/>
                <a:gd name="T49" fmla="*/ 132 h 2279"/>
                <a:gd name="T50" fmla="*/ 74 w 1820"/>
                <a:gd name="T51" fmla="*/ 140 h 2279"/>
                <a:gd name="T52" fmla="*/ 62 w 1820"/>
                <a:gd name="T53" fmla="*/ 143 h 2279"/>
                <a:gd name="T54" fmla="*/ 48 w 1820"/>
                <a:gd name="T55" fmla="*/ 138 h 2279"/>
                <a:gd name="T56" fmla="*/ 35 w 1820"/>
                <a:gd name="T57" fmla="*/ 130 h 2279"/>
                <a:gd name="T58" fmla="*/ 24 w 1820"/>
                <a:gd name="T59" fmla="*/ 131 h 2279"/>
                <a:gd name="T60" fmla="*/ 16 w 1820"/>
                <a:gd name="T61" fmla="*/ 129 h 2279"/>
                <a:gd name="T62" fmla="*/ 24 w 1820"/>
                <a:gd name="T63" fmla="*/ 119 h 2279"/>
                <a:gd name="T64" fmla="*/ 33 w 1820"/>
                <a:gd name="T65" fmla="*/ 110 h 2279"/>
                <a:gd name="T66" fmla="*/ 48 w 1820"/>
                <a:gd name="T67" fmla="*/ 107 h 2279"/>
                <a:gd name="T68" fmla="*/ 61 w 1820"/>
                <a:gd name="T69" fmla="*/ 103 h 2279"/>
                <a:gd name="T70" fmla="*/ 63 w 1820"/>
                <a:gd name="T71" fmla="*/ 65 h 2279"/>
                <a:gd name="T72" fmla="*/ 50 w 1820"/>
                <a:gd name="T73" fmla="*/ 50 h 2279"/>
                <a:gd name="T74" fmla="*/ 38 w 1820"/>
                <a:gd name="T75" fmla="*/ 50 h 2279"/>
                <a:gd name="T76" fmla="*/ 37 w 1820"/>
                <a:gd name="T77" fmla="*/ 62 h 2279"/>
                <a:gd name="T78" fmla="*/ 35 w 1820"/>
                <a:gd name="T79" fmla="*/ 62 h 2279"/>
                <a:gd name="T80" fmla="*/ 34 w 1820"/>
                <a:gd name="T81" fmla="*/ 68 h 2279"/>
                <a:gd name="T82" fmla="*/ 28 w 1820"/>
                <a:gd name="T83" fmla="*/ 67 h 2279"/>
                <a:gd name="T84" fmla="*/ 34 w 1820"/>
                <a:gd name="T85" fmla="*/ 81 h 2279"/>
                <a:gd name="T86" fmla="*/ 28 w 1820"/>
                <a:gd name="T87" fmla="*/ 81 h 2279"/>
                <a:gd name="T88" fmla="*/ 31 w 1820"/>
                <a:gd name="T89" fmla="*/ 90 h 2279"/>
                <a:gd name="T90" fmla="*/ 20 w 1820"/>
                <a:gd name="T91" fmla="*/ 63 h 2279"/>
                <a:gd name="T92" fmla="*/ 33 w 1820"/>
                <a:gd name="T93" fmla="*/ 48 h 2279"/>
                <a:gd name="T94" fmla="*/ 33 w 1820"/>
                <a:gd name="T95" fmla="*/ 44 h 2279"/>
                <a:gd name="T96" fmla="*/ 28 w 1820"/>
                <a:gd name="T97" fmla="*/ 44 h 2279"/>
                <a:gd name="T98" fmla="*/ 22 w 1820"/>
                <a:gd name="T99" fmla="*/ 46 h 2279"/>
                <a:gd name="T100" fmla="*/ 19 w 1820"/>
                <a:gd name="T101" fmla="*/ 47 h 2279"/>
                <a:gd name="T102" fmla="*/ 12 w 1820"/>
                <a:gd name="T103" fmla="*/ 51 h 2279"/>
                <a:gd name="T104" fmla="*/ 10 w 1820"/>
                <a:gd name="T105" fmla="*/ 48 h 2279"/>
                <a:gd name="T106" fmla="*/ 1 w 1820"/>
                <a:gd name="T107" fmla="*/ 54 h 2279"/>
                <a:gd name="T108" fmla="*/ 10 w 1820"/>
                <a:gd name="T109" fmla="*/ 39 h 2279"/>
                <a:gd name="T110" fmla="*/ 26 w 1820"/>
                <a:gd name="T111" fmla="*/ 35 h 2279"/>
                <a:gd name="T112" fmla="*/ 36 w 1820"/>
                <a:gd name="T113" fmla="*/ 36 h 2279"/>
                <a:gd name="T114" fmla="*/ 34 w 1820"/>
                <a:gd name="T115" fmla="*/ 20 h 2279"/>
                <a:gd name="T116" fmla="*/ 47 w 1820"/>
                <a:gd name="T117" fmla="*/ 4 h 2279"/>
                <a:gd name="T118" fmla="*/ 50 w 1820"/>
                <a:gd name="T119" fmla="*/ 3 h 22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20"/>
                <a:gd name="T181" fmla="*/ 0 h 2279"/>
                <a:gd name="T182" fmla="*/ 1820 w 1820"/>
                <a:gd name="T183" fmla="*/ 2279 h 227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20" h="2279">
                  <a:moveTo>
                    <a:pt x="781" y="53"/>
                  </a:moveTo>
                  <a:lnTo>
                    <a:pt x="769" y="67"/>
                  </a:lnTo>
                  <a:lnTo>
                    <a:pt x="758" y="81"/>
                  </a:lnTo>
                  <a:lnTo>
                    <a:pt x="747" y="96"/>
                  </a:lnTo>
                  <a:lnTo>
                    <a:pt x="738" y="111"/>
                  </a:lnTo>
                  <a:lnTo>
                    <a:pt x="729" y="126"/>
                  </a:lnTo>
                  <a:lnTo>
                    <a:pt x="721" y="141"/>
                  </a:lnTo>
                  <a:lnTo>
                    <a:pt x="714" y="157"/>
                  </a:lnTo>
                  <a:lnTo>
                    <a:pt x="708" y="173"/>
                  </a:lnTo>
                  <a:lnTo>
                    <a:pt x="727" y="166"/>
                  </a:lnTo>
                  <a:lnTo>
                    <a:pt x="747" y="159"/>
                  </a:lnTo>
                  <a:lnTo>
                    <a:pt x="767" y="154"/>
                  </a:lnTo>
                  <a:lnTo>
                    <a:pt x="789" y="150"/>
                  </a:lnTo>
                  <a:lnTo>
                    <a:pt x="810" y="147"/>
                  </a:lnTo>
                  <a:lnTo>
                    <a:pt x="832" y="146"/>
                  </a:lnTo>
                  <a:lnTo>
                    <a:pt x="853" y="147"/>
                  </a:lnTo>
                  <a:lnTo>
                    <a:pt x="875" y="150"/>
                  </a:lnTo>
                  <a:lnTo>
                    <a:pt x="870" y="154"/>
                  </a:lnTo>
                  <a:lnTo>
                    <a:pt x="861" y="158"/>
                  </a:lnTo>
                  <a:lnTo>
                    <a:pt x="853" y="160"/>
                  </a:lnTo>
                  <a:lnTo>
                    <a:pt x="844" y="162"/>
                  </a:lnTo>
                  <a:lnTo>
                    <a:pt x="835" y="165"/>
                  </a:lnTo>
                  <a:lnTo>
                    <a:pt x="826" y="167"/>
                  </a:lnTo>
                  <a:lnTo>
                    <a:pt x="817" y="169"/>
                  </a:lnTo>
                  <a:lnTo>
                    <a:pt x="808" y="173"/>
                  </a:lnTo>
                  <a:lnTo>
                    <a:pt x="784" y="187"/>
                  </a:lnTo>
                  <a:lnTo>
                    <a:pt x="761" y="204"/>
                  </a:lnTo>
                  <a:lnTo>
                    <a:pt x="739" y="225"/>
                  </a:lnTo>
                  <a:lnTo>
                    <a:pt x="720" y="247"/>
                  </a:lnTo>
                  <a:lnTo>
                    <a:pt x="702" y="271"/>
                  </a:lnTo>
                  <a:lnTo>
                    <a:pt x="688" y="295"/>
                  </a:lnTo>
                  <a:lnTo>
                    <a:pt x="676" y="320"/>
                  </a:lnTo>
                  <a:lnTo>
                    <a:pt x="667" y="347"/>
                  </a:lnTo>
                  <a:lnTo>
                    <a:pt x="683" y="338"/>
                  </a:lnTo>
                  <a:lnTo>
                    <a:pt x="699" y="330"/>
                  </a:lnTo>
                  <a:lnTo>
                    <a:pt x="716" y="320"/>
                  </a:lnTo>
                  <a:lnTo>
                    <a:pt x="734" y="312"/>
                  </a:lnTo>
                  <a:lnTo>
                    <a:pt x="751" y="304"/>
                  </a:lnTo>
                  <a:lnTo>
                    <a:pt x="768" y="296"/>
                  </a:lnTo>
                  <a:lnTo>
                    <a:pt x="787" y="288"/>
                  </a:lnTo>
                  <a:lnTo>
                    <a:pt x="804" y="281"/>
                  </a:lnTo>
                  <a:lnTo>
                    <a:pt x="776" y="304"/>
                  </a:lnTo>
                  <a:lnTo>
                    <a:pt x="750" y="327"/>
                  </a:lnTo>
                  <a:lnTo>
                    <a:pt x="722" y="353"/>
                  </a:lnTo>
                  <a:lnTo>
                    <a:pt x="698" y="378"/>
                  </a:lnTo>
                  <a:lnTo>
                    <a:pt x="676" y="407"/>
                  </a:lnTo>
                  <a:lnTo>
                    <a:pt x="659" y="437"/>
                  </a:lnTo>
                  <a:lnTo>
                    <a:pt x="647" y="468"/>
                  </a:lnTo>
                  <a:lnTo>
                    <a:pt x="641" y="502"/>
                  </a:lnTo>
                  <a:lnTo>
                    <a:pt x="659" y="487"/>
                  </a:lnTo>
                  <a:lnTo>
                    <a:pt x="675" y="474"/>
                  </a:lnTo>
                  <a:lnTo>
                    <a:pt x="692" y="460"/>
                  </a:lnTo>
                  <a:lnTo>
                    <a:pt x="711" y="447"/>
                  </a:lnTo>
                  <a:lnTo>
                    <a:pt x="728" y="434"/>
                  </a:lnTo>
                  <a:lnTo>
                    <a:pt x="746" y="424"/>
                  </a:lnTo>
                  <a:lnTo>
                    <a:pt x="766" y="414"/>
                  </a:lnTo>
                  <a:lnTo>
                    <a:pt x="785" y="404"/>
                  </a:lnTo>
                  <a:lnTo>
                    <a:pt x="779" y="413"/>
                  </a:lnTo>
                  <a:lnTo>
                    <a:pt x="770" y="419"/>
                  </a:lnTo>
                  <a:lnTo>
                    <a:pt x="761" y="428"/>
                  </a:lnTo>
                  <a:lnTo>
                    <a:pt x="753" y="434"/>
                  </a:lnTo>
                  <a:lnTo>
                    <a:pt x="744" y="442"/>
                  </a:lnTo>
                  <a:lnTo>
                    <a:pt x="737" y="451"/>
                  </a:lnTo>
                  <a:lnTo>
                    <a:pt x="730" y="461"/>
                  </a:lnTo>
                  <a:lnTo>
                    <a:pt x="727" y="471"/>
                  </a:lnTo>
                  <a:lnTo>
                    <a:pt x="716" y="491"/>
                  </a:lnTo>
                  <a:lnTo>
                    <a:pt x="705" y="510"/>
                  </a:lnTo>
                  <a:lnTo>
                    <a:pt x="694" y="530"/>
                  </a:lnTo>
                  <a:lnTo>
                    <a:pt x="684" y="551"/>
                  </a:lnTo>
                  <a:lnTo>
                    <a:pt x="676" y="572"/>
                  </a:lnTo>
                  <a:lnTo>
                    <a:pt x="670" y="593"/>
                  </a:lnTo>
                  <a:lnTo>
                    <a:pt x="669" y="616"/>
                  </a:lnTo>
                  <a:lnTo>
                    <a:pt x="670" y="641"/>
                  </a:lnTo>
                  <a:lnTo>
                    <a:pt x="682" y="626"/>
                  </a:lnTo>
                  <a:lnTo>
                    <a:pt x="692" y="610"/>
                  </a:lnTo>
                  <a:lnTo>
                    <a:pt x="704" y="593"/>
                  </a:lnTo>
                  <a:lnTo>
                    <a:pt x="716" y="577"/>
                  </a:lnTo>
                  <a:lnTo>
                    <a:pt x="729" y="561"/>
                  </a:lnTo>
                  <a:lnTo>
                    <a:pt x="742" y="545"/>
                  </a:lnTo>
                  <a:lnTo>
                    <a:pt x="757" y="530"/>
                  </a:lnTo>
                  <a:lnTo>
                    <a:pt x="773" y="516"/>
                  </a:lnTo>
                  <a:lnTo>
                    <a:pt x="799" y="493"/>
                  </a:lnTo>
                  <a:lnTo>
                    <a:pt x="828" y="472"/>
                  </a:lnTo>
                  <a:lnTo>
                    <a:pt x="858" y="453"/>
                  </a:lnTo>
                  <a:lnTo>
                    <a:pt x="889" y="436"/>
                  </a:lnTo>
                  <a:lnTo>
                    <a:pt x="921" y="421"/>
                  </a:lnTo>
                  <a:lnTo>
                    <a:pt x="954" y="408"/>
                  </a:lnTo>
                  <a:lnTo>
                    <a:pt x="988" y="396"/>
                  </a:lnTo>
                  <a:lnTo>
                    <a:pt x="1022" y="387"/>
                  </a:lnTo>
                  <a:lnTo>
                    <a:pt x="1057" y="381"/>
                  </a:lnTo>
                  <a:lnTo>
                    <a:pt x="1092" y="377"/>
                  </a:lnTo>
                  <a:lnTo>
                    <a:pt x="1128" y="376"/>
                  </a:lnTo>
                  <a:lnTo>
                    <a:pt x="1162" y="377"/>
                  </a:lnTo>
                  <a:lnTo>
                    <a:pt x="1198" y="380"/>
                  </a:lnTo>
                  <a:lnTo>
                    <a:pt x="1232" y="386"/>
                  </a:lnTo>
                  <a:lnTo>
                    <a:pt x="1267" y="395"/>
                  </a:lnTo>
                  <a:lnTo>
                    <a:pt x="1302" y="408"/>
                  </a:lnTo>
                  <a:lnTo>
                    <a:pt x="1338" y="428"/>
                  </a:lnTo>
                  <a:lnTo>
                    <a:pt x="1372" y="452"/>
                  </a:lnTo>
                  <a:lnTo>
                    <a:pt x="1401" y="481"/>
                  </a:lnTo>
                  <a:lnTo>
                    <a:pt x="1425" y="513"/>
                  </a:lnTo>
                  <a:lnTo>
                    <a:pt x="1444" y="548"/>
                  </a:lnTo>
                  <a:lnTo>
                    <a:pt x="1459" y="587"/>
                  </a:lnTo>
                  <a:lnTo>
                    <a:pt x="1470" y="627"/>
                  </a:lnTo>
                  <a:lnTo>
                    <a:pt x="1473" y="667"/>
                  </a:lnTo>
                  <a:lnTo>
                    <a:pt x="1471" y="716"/>
                  </a:lnTo>
                  <a:lnTo>
                    <a:pt x="1466" y="764"/>
                  </a:lnTo>
                  <a:lnTo>
                    <a:pt x="1458" y="810"/>
                  </a:lnTo>
                  <a:lnTo>
                    <a:pt x="1444" y="854"/>
                  </a:lnTo>
                  <a:lnTo>
                    <a:pt x="1440" y="857"/>
                  </a:lnTo>
                  <a:lnTo>
                    <a:pt x="1444" y="812"/>
                  </a:lnTo>
                  <a:lnTo>
                    <a:pt x="1443" y="769"/>
                  </a:lnTo>
                  <a:lnTo>
                    <a:pt x="1435" y="727"/>
                  </a:lnTo>
                  <a:lnTo>
                    <a:pt x="1421" y="688"/>
                  </a:lnTo>
                  <a:lnTo>
                    <a:pt x="1401" y="650"/>
                  </a:lnTo>
                  <a:lnTo>
                    <a:pt x="1375" y="616"/>
                  </a:lnTo>
                  <a:lnTo>
                    <a:pt x="1345" y="584"/>
                  </a:lnTo>
                  <a:lnTo>
                    <a:pt x="1310" y="557"/>
                  </a:lnTo>
                  <a:lnTo>
                    <a:pt x="1314" y="582"/>
                  </a:lnTo>
                  <a:lnTo>
                    <a:pt x="1317" y="606"/>
                  </a:lnTo>
                  <a:lnTo>
                    <a:pt x="1317" y="631"/>
                  </a:lnTo>
                  <a:lnTo>
                    <a:pt x="1313" y="657"/>
                  </a:lnTo>
                  <a:lnTo>
                    <a:pt x="1308" y="682"/>
                  </a:lnTo>
                  <a:lnTo>
                    <a:pt x="1303" y="706"/>
                  </a:lnTo>
                  <a:lnTo>
                    <a:pt x="1295" y="729"/>
                  </a:lnTo>
                  <a:lnTo>
                    <a:pt x="1285" y="751"/>
                  </a:lnTo>
                  <a:lnTo>
                    <a:pt x="1284" y="719"/>
                  </a:lnTo>
                  <a:lnTo>
                    <a:pt x="1280" y="687"/>
                  </a:lnTo>
                  <a:lnTo>
                    <a:pt x="1269" y="657"/>
                  </a:lnTo>
                  <a:lnTo>
                    <a:pt x="1255" y="628"/>
                  </a:lnTo>
                  <a:lnTo>
                    <a:pt x="1237" y="602"/>
                  </a:lnTo>
                  <a:lnTo>
                    <a:pt x="1215" y="576"/>
                  </a:lnTo>
                  <a:lnTo>
                    <a:pt x="1190" y="555"/>
                  </a:lnTo>
                  <a:lnTo>
                    <a:pt x="1162" y="537"/>
                  </a:lnTo>
                  <a:lnTo>
                    <a:pt x="1149" y="530"/>
                  </a:lnTo>
                  <a:lnTo>
                    <a:pt x="1137" y="524"/>
                  </a:lnTo>
                  <a:lnTo>
                    <a:pt x="1124" y="519"/>
                  </a:lnTo>
                  <a:lnTo>
                    <a:pt x="1111" y="514"/>
                  </a:lnTo>
                  <a:lnTo>
                    <a:pt x="1099" y="508"/>
                  </a:lnTo>
                  <a:lnTo>
                    <a:pt x="1085" y="505"/>
                  </a:lnTo>
                  <a:lnTo>
                    <a:pt x="1072" y="501"/>
                  </a:lnTo>
                  <a:lnTo>
                    <a:pt x="1058" y="498"/>
                  </a:lnTo>
                  <a:lnTo>
                    <a:pt x="1084" y="522"/>
                  </a:lnTo>
                  <a:lnTo>
                    <a:pt x="1107" y="550"/>
                  </a:lnTo>
                  <a:lnTo>
                    <a:pt x="1128" y="577"/>
                  </a:lnTo>
                  <a:lnTo>
                    <a:pt x="1144" y="608"/>
                  </a:lnTo>
                  <a:lnTo>
                    <a:pt x="1156" y="640"/>
                  </a:lnTo>
                  <a:lnTo>
                    <a:pt x="1166" y="673"/>
                  </a:lnTo>
                  <a:lnTo>
                    <a:pt x="1171" y="709"/>
                  </a:lnTo>
                  <a:lnTo>
                    <a:pt x="1173" y="744"/>
                  </a:lnTo>
                  <a:lnTo>
                    <a:pt x="1166" y="718"/>
                  </a:lnTo>
                  <a:lnTo>
                    <a:pt x="1153" y="693"/>
                  </a:lnTo>
                  <a:lnTo>
                    <a:pt x="1136" y="668"/>
                  </a:lnTo>
                  <a:lnTo>
                    <a:pt x="1116" y="645"/>
                  </a:lnTo>
                  <a:lnTo>
                    <a:pt x="1093" y="626"/>
                  </a:lnTo>
                  <a:lnTo>
                    <a:pt x="1068" y="608"/>
                  </a:lnTo>
                  <a:lnTo>
                    <a:pt x="1042" y="595"/>
                  </a:lnTo>
                  <a:lnTo>
                    <a:pt x="1016" y="585"/>
                  </a:lnTo>
                  <a:lnTo>
                    <a:pt x="1002" y="582"/>
                  </a:lnTo>
                  <a:lnTo>
                    <a:pt x="986" y="580"/>
                  </a:lnTo>
                  <a:lnTo>
                    <a:pt x="971" y="578"/>
                  </a:lnTo>
                  <a:lnTo>
                    <a:pt x="955" y="578"/>
                  </a:lnTo>
                  <a:lnTo>
                    <a:pt x="939" y="581"/>
                  </a:lnTo>
                  <a:lnTo>
                    <a:pt x="924" y="583"/>
                  </a:lnTo>
                  <a:lnTo>
                    <a:pt x="909" y="588"/>
                  </a:lnTo>
                  <a:lnTo>
                    <a:pt x="895" y="593"/>
                  </a:lnTo>
                  <a:lnTo>
                    <a:pt x="911" y="606"/>
                  </a:lnTo>
                  <a:lnTo>
                    <a:pt x="925" y="620"/>
                  </a:lnTo>
                  <a:lnTo>
                    <a:pt x="936" y="636"/>
                  </a:lnTo>
                  <a:lnTo>
                    <a:pt x="947" y="652"/>
                  </a:lnTo>
                  <a:lnTo>
                    <a:pt x="956" y="669"/>
                  </a:lnTo>
                  <a:lnTo>
                    <a:pt x="963" y="687"/>
                  </a:lnTo>
                  <a:lnTo>
                    <a:pt x="969" y="705"/>
                  </a:lnTo>
                  <a:lnTo>
                    <a:pt x="973" y="724"/>
                  </a:lnTo>
                  <a:lnTo>
                    <a:pt x="967" y="720"/>
                  </a:lnTo>
                  <a:lnTo>
                    <a:pt x="962" y="716"/>
                  </a:lnTo>
                  <a:lnTo>
                    <a:pt x="958" y="711"/>
                  </a:lnTo>
                  <a:lnTo>
                    <a:pt x="955" y="705"/>
                  </a:lnTo>
                  <a:lnTo>
                    <a:pt x="951" y="699"/>
                  </a:lnTo>
                  <a:lnTo>
                    <a:pt x="948" y="694"/>
                  </a:lnTo>
                  <a:lnTo>
                    <a:pt x="943" y="688"/>
                  </a:lnTo>
                  <a:lnTo>
                    <a:pt x="939" y="683"/>
                  </a:lnTo>
                  <a:lnTo>
                    <a:pt x="921" y="672"/>
                  </a:lnTo>
                  <a:lnTo>
                    <a:pt x="902" y="663"/>
                  </a:lnTo>
                  <a:lnTo>
                    <a:pt x="882" y="656"/>
                  </a:lnTo>
                  <a:lnTo>
                    <a:pt x="861" y="650"/>
                  </a:lnTo>
                  <a:lnTo>
                    <a:pt x="841" y="648"/>
                  </a:lnTo>
                  <a:lnTo>
                    <a:pt x="819" y="646"/>
                  </a:lnTo>
                  <a:lnTo>
                    <a:pt x="797" y="649"/>
                  </a:lnTo>
                  <a:lnTo>
                    <a:pt x="775" y="653"/>
                  </a:lnTo>
                  <a:lnTo>
                    <a:pt x="766" y="656"/>
                  </a:lnTo>
                  <a:lnTo>
                    <a:pt x="757" y="659"/>
                  </a:lnTo>
                  <a:lnTo>
                    <a:pt x="747" y="664"/>
                  </a:lnTo>
                  <a:lnTo>
                    <a:pt x="739" y="668"/>
                  </a:lnTo>
                  <a:lnTo>
                    <a:pt x="730" y="673"/>
                  </a:lnTo>
                  <a:lnTo>
                    <a:pt x="722" y="679"/>
                  </a:lnTo>
                  <a:lnTo>
                    <a:pt x="714" y="684"/>
                  </a:lnTo>
                  <a:lnTo>
                    <a:pt x="706" y="690"/>
                  </a:lnTo>
                  <a:lnTo>
                    <a:pt x="720" y="699"/>
                  </a:lnTo>
                  <a:lnTo>
                    <a:pt x="734" y="706"/>
                  </a:lnTo>
                  <a:lnTo>
                    <a:pt x="749" y="714"/>
                  </a:lnTo>
                  <a:lnTo>
                    <a:pt x="762" y="720"/>
                  </a:lnTo>
                  <a:lnTo>
                    <a:pt x="777" y="726"/>
                  </a:lnTo>
                  <a:lnTo>
                    <a:pt x="792" y="732"/>
                  </a:lnTo>
                  <a:lnTo>
                    <a:pt x="808" y="737"/>
                  </a:lnTo>
                  <a:lnTo>
                    <a:pt x="823" y="742"/>
                  </a:lnTo>
                  <a:lnTo>
                    <a:pt x="838" y="748"/>
                  </a:lnTo>
                  <a:lnTo>
                    <a:pt x="853" y="754"/>
                  </a:lnTo>
                  <a:lnTo>
                    <a:pt x="868" y="759"/>
                  </a:lnTo>
                  <a:lnTo>
                    <a:pt x="883" y="766"/>
                  </a:lnTo>
                  <a:lnTo>
                    <a:pt x="898" y="773"/>
                  </a:lnTo>
                  <a:lnTo>
                    <a:pt x="912" y="780"/>
                  </a:lnTo>
                  <a:lnTo>
                    <a:pt x="926" y="789"/>
                  </a:lnTo>
                  <a:lnTo>
                    <a:pt x="940" y="799"/>
                  </a:lnTo>
                  <a:lnTo>
                    <a:pt x="961" y="816"/>
                  </a:lnTo>
                  <a:lnTo>
                    <a:pt x="981" y="832"/>
                  </a:lnTo>
                  <a:lnTo>
                    <a:pt x="1002" y="850"/>
                  </a:lnTo>
                  <a:lnTo>
                    <a:pt x="1022" y="868"/>
                  </a:lnTo>
                  <a:lnTo>
                    <a:pt x="1042" y="886"/>
                  </a:lnTo>
                  <a:lnTo>
                    <a:pt x="1063" y="905"/>
                  </a:lnTo>
                  <a:lnTo>
                    <a:pt x="1083" y="923"/>
                  </a:lnTo>
                  <a:lnTo>
                    <a:pt x="1102" y="943"/>
                  </a:lnTo>
                  <a:lnTo>
                    <a:pt x="1121" y="962"/>
                  </a:lnTo>
                  <a:lnTo>
                    <a:pt x="1139" y="983"/>
                  </a:lnTo>
                  <a:lnTo>
                    <a:pt x="1156" y="1003"/>
                  </a:lnTo>
                  <a:lnTo>
                    <a:pt x="1173" y="1024"/>
                  </a:lnTo>
                  <a:lnTo>
                    <a:pt x="1189" y="1045"/>
                  </a:lnTo>
                  <a:lnTo>
                    <a:pt x="1202" y="1067"/>
                  </a:lnTo>
                  <a:lnTo>
                    <a:pt x="1216" y="1089"/>
                  </a:lnTo>
                  <a:lnTo>
                    <a:pt x="1228" y="1112"/>
                  </a:lnTo>
                  <a:lnTo>
                    <a:pt x="1255" y="1171"/>
                  </a:lnTo>
                  <a:lnTo>
                    <a:pt x="1278" y="1233"/>
                  </a:lnTo>
                  <a:lnTo>
                    <a:pt x="1295" y="1297"/>
                  </a:lnTo>
                  <a:lnTo>
                    <a:pt x="1305" y="1364"/>
                  </a:lnTo>
                  <a:lnTo>
                    <a:pt x="1310" y="1433"/>
                  </a:lnTo>
                  <a:lnTo>
                    <a:pt x="1308" y="1501"/>
                  </a:lnTo>
                  <a:lnTo>
                    <a:pt x="1302" y="1569"/>
                  </a:lnTo>
                  <a:lnTo>
                    <a:pt x="1288" y="1635"/>
                  </a:lnTo>
                  <a:lnTo>
                    <a:pt x="1257" y="1733"/>
                  </a:lnTo>
                  <a:lnTo>
                    <a:pt x="1274" y="1735"/>
                  </a:lnTo>
                  <a:lnTo>
                    <a:pt x="1292" y="1735"/>
                  </a:lnTo>
                  <a:lnTo>
                    <a:pt x="1310" y="1734"/>
                  </a:lnTo>
                  <a:lnTo>
                    <a:pt x="1327" y="1732"/>
                  </a:lnTo>
                  <a:lnTo>
                    <a:pt x="1344" y="1730"/>
                  </a:lnTo>
                  <a:lnTo>
                    <a:pt x="1363" y="1727"/>
                  </a:lnTo>
                  <a:lnTo>
                    <a:pt x="1381" y="1727"/>
                  </a:lnTo>
                  <a:lnTo>
                    <a:pt x="1401" y="1730"/>
                  </a:lnTo>
                  <a:lnTo>
                    <a:pt x="1425" y="1734"/>
                  </a:lnTo>
                  <a:lnTo>
                    <a:pt x="1448" y="1740"/>
                  </a:lnTo>
                  <a:lnTo>
                    <a:pt x="1470" y="1748"/>
                  </a:lnTo>
                  <a:lnTo>
                    <a:pt x="1492" y="1757"/>
                  </a:lnTo>
                  <a:lnTo>
                    <a:pt x="1512" y="1769"/>
                  </a:lnTo>
                  <a:lnTo>
                    <a:pt x="1532" y="1784"/>
                  </a:lnTo>
                  <a:lnTo>
                    <a:pt x="1549" y="1801"/>
                  </a:lnTo>
                  <a:lnTo>
                    <a:pt x="1565" y="1822"/>
                  </a:lnTo>
                  <a:lnTo>
                    <a:pt x="1577" y="1838"/>
                  </a:lnTo>
                  <a:lnTo>
                    <a:pt x="1588" y="1854"/>
                  </a:lnTo>
                  <a:lnTo>
                    <a:pt x="1601" y="1871"/>
                  </a:lnTo>
                  <a:lnTo>
                    <a:pt x="1615" y="1887"/>
                  </a:lnTo>
                  <a:lnTo>
                    <a:pt x="1629" y="1902"/>
                  </a:lnTo>
                  <a:lnTo>
                    <a:pt x="1645" y="1916"/>
                  </a:lnTo>
                  <a:lnTo>
                    <a:pt x="1662" y="1927"/>
                  </a:lnTo>
                  <a:lnTo>
                    <a:pt x="1681" y="1935"/>
                  </a:lnTo>
                  <a:lnTo>
                    <a:pt x="1701" y="1939"/>
                  </a:lnTo>
                  <a:lnTo>
                    <a:pt x="1722" y="1945"/>
                  </a:lnTo>
                  <a:lnTo>
                    <a:pt x="1743" y="1953"/>
                  </a:lnTo>
                  <a:lnTo>
                    <a:pt x="1762" y="1964"/>
                  </a:lnTo>
                  <a:lnTo>
                    <a:pt x="1780" y="1976"/>
                  </a:lnTo>
                  <a:lnTo>
                    <a:pt x="1796" y="1992"/>
                  </a:lnTo>
                  <a:lnTo>
                    <a:pt x="1808" y="2010"/>
                  </a:lnTo>
                  <a:lnTo>
                    <a:pt x="1819" y="2030"/>
                  </a:lnTo>
                  <a:lnTo>
                    <a:pt x="1820" y="2043"/>
                  </a:lnTo>
                  <a:lnTo>
                    <a:pt x="1819" y="2056"/>
                  </a:lnTo>
                  <a:lnTo>
                    <a:pt x="1815" y="2067"/>
                  </a:lnTo>
                  <a:lnTo>
                    <a:pt x="1810" y="2078"/>
                  </a:lnTo>
                  <a:lnTo>
                    <a:pt x="1803" y="2088"/>
                  </a:lnTo>
                  <a:lnTo>
                    <a:pt x="1796" y="2097"/>
                  </a:lnTo>
                  <a:lnTo>
                    <a:pt x="1788" y="2108"/>
                  </a:lnTo>
                  <a:lnTo>
                    <a:pt x="1781" y="2118"/>
                  </a:lnTo>
                  <a:lnTo>
                    <a:pt x="1762" y="2129"/>
                  </a:lnTo>
                  <a:lnTo>
                    <a:pt x="1744" y="2140"/>
                  </a:lnTo>
                  <a:lnTo>
                    <a:pt x="1724" y="2148"/>
                  </a:lnTo>
                  <a:lnTo>
                    <a:pt x="1704" y="2155"/>
                  </a:lnTo>
                  <a:lnTo>
                    <a:pt x="1683" y="2159"/>
                  </a:lnTo>
                  <a:lnTo>
                    <a:pt x="1661" y="2164"/>
                  </a:lnTo>
                  <a:lnTo>
                    <a:pt x="1639" y="2166"/>
                  </a:lnTo>
                  <a:lnTo>
                    <a:pt x="1617" y="2169"/>
                  </a:lnTo>
                  <a:lnTo>
                    <a:pt x="1595" y="2169"/>
                  </a:lnTo>
                  <a:lnTo>
                    <a:pt x="1573" y="2166"/>
                  </a:lnTo>
                  <a:lnTo>
                    <a:pt x="1552" y="2162"/>
                  </a:lnTo>
                  <a:lnTo>
                    <a:pt x="1531" y="2155"/>
                  </a:lnTo>
                  <a:lnTo>
                    <a:pt x="1510" y="2148"/>
                  </a:lnTo>
                  <a:lnTo>
                    <a:pt x="1489" y="2140"/>
                  </a:lnTo>
                  <a:lnTo>
                    <a:pt x="1469" y="2133"/>
                  </a:lnTo>
                  <a:lnTo>
                    <a:pt x="1448" y="2125"/>
                  </a:lnTo>
                  <a:lnTo>
                    <a:pt x="1427" y="2119"/>
                  </a:lnTo>
                  <a:lnTo>
                    <a:pt x="1406" y="2113"/>
                  </a:lnTo>
                  <a:lnTo>
                    <a:pt x="1387" y="2110"/>
                  </a:lnTo>
                  <a:lnTo>
                    <a:pt x="1366" y="2110"/>
                  </a:lnTo>
                  <a:lnTo>
                    <a:pt x="1345" y="2111"/>
                  </a:lnTo>
                  <a:lnTo>
                    <a:pt x="1325" y="2117"/>
                  </a:lnTo>
                  <a:lnTo>
                    <a:pt x="1303" y="2125"/>
                  </a:lnTo>
                  <a:lnTo>
                    <a:pt x="1282" y="2139"/>
                  </a:lnTo>
                  <a:lnTo>
                    <a:pt x="1270" y="2150"/>
                  </a:lnTo>
                  <a:lnTo>
                    <a:pt x="1259" y="2162"/>
                  </a:lnTo>
                  <a:lnTo>
                    <a:pt x="1247" y="2172"/>
                  </a:lnTo>
                  <a:lnTo>
                    <a:pt x="1236" y="2182"/>
                  </a:lnTo>
                  <a:lnTo>
                    <a:pt x="1224" y="2193"/>
                  </a:lnTo>
                  <a:lnTo>
                    <a:pt x="1212" y="2203"/>
                  </a:lnTo>
                  <a:lnTo>
                    <a:pt x="1200" y="2212"/>
                  </a:lnTo>
                  <a:lnTo>
                    <a:pt x="1187" y="2220"/>
                  </a:lnTo>
                  <a:lnTo>
                    <a:pt x="1175" y="2229"/>
                  </a:lnTo>
                  <a:lnTo>
                    <a:pt x="1162" y="2237"/>
                  </a:lnTo>
                  <a:lnTo>
                    <a:pt x="1148" y="2244"/>
                  </a:lnTo>
                  <a:lnTo>
                    <a:pt x="1134" y="2250"/>
                  </a:lnTo>
                  <a:lnTo>
                    <a:pt x="1122" y="2255"/>
                  </a:lnTo>
                  <a:lnTo>
                    <a:pt x="1107" y="2261"/>
                  </a:lnTo>
                  <a:lnTo>
                    <a:pt x="1093" y="2264"/>
                  </a:lnTo>
                  <a:lnTo>
                    <a:pt x="1078" y="2268"/>
                  </a:lnTo>
                  <a:lnTo>
                    <a:pt x="1058" y="2272"/>
                  </a:lnTo>
                  <a:lnTo>
                    <a:pt x="1039" y="2277"/>
                  </a:lnTo>
                  <a:lnTo>
                    <a:pt x="1019" y="2278"/>
                  </a:lnTo>
                  <a:lnTo>
                    <a:pt x="1000" y="2279"/>
                  </a:lnTo>
                  <a:lnTo>
                    <a:pt x="980" y="2278"/>
                  </a:lnTo>
                  <a:lnTo>
                    <a:pt x="961" y="2276"/>
                  </a:lnTo>
                  <a:lnTo>
                    <a:pt x="942" y="2272"/>
                  </a:lnTo>
                  <a:lnTo>
                    <a:pt x="923" y="2269"/>
                  </a:lnTo>
                  <a:lnTo>
                    <a:pt x="904" y="2263"/>
                  </a:lnTo>
                  <a:lnTo>
                    <a:pt x="886" y="2257"/>
                  </a:lnTo>
                  <a:lnTo>
                    <a:pt x="867" y="2252"/>
                  </a:lnTo>
                  <a:lnTo>
                    <a:pt x="850" y="2244"/>
                  </a:lnTo>
                  <a:lnTo>
                    <a:pt x="833" y="2237"/>
                  </a:lnTo>
                  <a:lnTo>
                    <a:pt x="814" y="2229"/>
                  </a:lnTo>
                  <a:lnTo>
                    <a:pt x="798" y="2220"/>
                  </a:lnTo>
                  <a:lnTo>
                    <a:pt x="781" y="2212"/>
                  </a:lnTo>
                  <a:lnTo>
                    <a:pt x="762" y="2203"/>
                  </a:lnTo>
                  <a:lnTo>
                    <a:pt x="745" y="2194"/>
                  </a:lnTo>
                  <a:lnTo>
                    <a:pt x="727" y="2184"/>
                  </a:lnTo>
                  <a:lnTo>
                    <a:pt x="709" y="2173"/>
                  </a:lnTo>
                  <a:lnTo>
                    <a:pt x="692" y="2162"/>
                  </a:lnTo>
                  <a:lnTo>
                    <a:pt x="675" y="2150"/>
                  </a:lnTo>
                  <a:lnTo>
                    <a:pt x="659" y="2139"/>
                  </a:lnTo>
                  <a:lnTo>
                    <a:pt x="641" y="2127"/>
                  </a:lnTo>
                  <a:lnTo>
                    <a:pt x="624" y="2117"/>
                  </a:lnTo>
                  <a:lnTo>
                    <a:pt x="607" y="2106"/>
                  </a:lnTo>
                  <a:lnTo>
                    <a:pt x="588" y="2096"/>
                  </a:lnTo>
                  <a:lnTo>
                    <a:pt x="570" y="2088"/>
                  </a:lnTo>
                  <a:lnTo>
                    <a:pt x="552" y="2080"/>
                  </a:lnTo>
                  <a:lnTo>
                    <a:pt x="533" y="2074"/>
                  </a:lnTo>
                  <a:lnTo>
                    <a:pt x="514" y="2070"/>
                  </a:lnTo>
                  <a:lnTo>
                    <a:pt x="493" y="2066"/>
                  </a:lnTo>
                  <a:lnTo>
                    <a:pt x="481" y="2070"/>
                  </a:lnTo>
                  <a:lnTo>
                    <a:pt x="470" y="2072"/>
                  </a:lnTo>
                  <a:lnTo>
                    <a:pt x="457" y="2075"/>
                  </a:lnTo>
                  <a:lnTo>
                    <a:pt x="446" y="2078"/>
                  </a:lnTo>
                  <a:lnTo>
                    <a:pt x="433" y="2081"/>
                  </a:lnTo>
                  <a:lnTo>
                    <a:pt x="420" y="2083"/>
                  </a:lnTo>
                  <a:lnTo>
                    <a:pt x="408" y="2085"/>
                  </a:lnTo>
                  <a:lnTo>
                    <a:pt x="395" y="2087"/>
                  </a:lnTo>
                  <a:lnTo>
                    <a:pt x="382" y="2088"/>
                  </a:lnTo>
                  <a:lnTo>
                    <a:pt x="370" y="2089"/>
                  </a:lnTo>
                  <a:lnTo>
                    <a:pt x="357" y="2089"/>
                  </a:lnTo>
                  <a:lnTo>
                    <a:pt x="344" y="2088"/>
                  </a:lnTo>
                  <a:lnTo>
                    <a:pt x="333" y="2087"/>
                  </a:lnTo>
                  <a:lnTo>
                    <a:pt x="320" y="2086"/>
                  </a:lnTo>
                  <a:lnTo>
                    <a:pt x="307" y="2082"/>
                  </a:lnTo>
                  <a:lnTo>
                    <a:pt x="296" y="2079"/>
                  </a:lnTo>
                  <a:lnTo>
                    <a:pt x="285" y="2074"/>
                  </a:lnTo>
                  <a:lnTo>
                    <a:pt x="275" y="2070"/>
                  </a:lnTo>
                  <a:lnTo>
                    <a:pt x="264" y="2064"/>
                  </a:lnTo>
                  <a:lnTo>
                    <a:pt x="254" y="2057"/>
                  </a:lnTo>
                  <a:lnTo>
                    <a:pt x="245" y="2050"/>
                  </a:lnTo>
                  <a:lnTo>
                    <a:pt x="238" y="2041"/>
                  </a:lnTo>
                  <a:lnTo>
                    <a:pt x="234" y="2030"/>
                  </a:lnTo>
                  <a:lnTo>
                    <a:pt x="232" y="2018"/>
                  </a:lnTo>
                  <a:lnTo>
                    <a:pt x="239" y="1992"/>
                  </a:lnTo>
                  <a:lnTo>
                    <a:pt x="251" y="1974"/>
                  </a:lnTo>
                  <a:lnTo>
                    <a:pt x="268" y="1960"/>
                  </a:lnTo>
                  <a:lnTo>
                    <a:pt x="289" y="1949"/>
                  </a:lnTo>
                  <a:lnTo>
                    <a:pt x="310" y="1939"/>
                  </a:lnTo>
                  <a:lnTo>
                    <a:pt x="333" y="1930"/>
                  </a:lnTo>
                  <a:lnTo>
                    <a:pt x="353" y="1919"/>
                  </a:lnTo>
                  <a:lnTo>
                    <a:pt x="372" y="1905"/>
                  </a:lnTo>
                  <a:lnTo>
                    <a:pt x="378" y="1891"/>
                  </a:lnTo>
                  <a:lnTo>
                    <a:pt x="385" y="1876"/>
                  </a:lnTo>
                  <a:lnTo>
                    <a:pt x="393" y="1861"/>
                  </a:lnTo>
                  <a:lnTo>
                    <a:pt x="402" y="1847"/>
                  </a:lnTo>
                  <a:lnTo>
                    <a:pt x="411" y="1832"/>
                  </a:lnTo>
                  <a:lnTo>
                    <a:pt x="423" y="1818"/>
                  </a:lnTo>
                  <a:lnTo>
                    <a:pt x="434" y="1806"/>
                  </a:lnTo>
                  <a:lnTo>
                    <a:pt x="446" y="1793"/>
                  </a:lnTo>
                  <a:lnTo>
                    <a:pt x="459" y="1781"/>
                  </a:lnTo>
                  <a:lnTo>
                    <a:pt x="472" y="1771"/>
                  </a:lnTo>
                  <a:lnTo>
                    <a:pt x="487" y="1762"/>
                  </a:lnTo>
                  <a:lnTo>
                    <a:pt x="502" y="1754"/>
                  </a:lnTo>
                  <a:lnTo>
                    <a:pt x="517" y="1748"/>
                  </a:lnTo>
                  <a:lnTo>
                    <a:pt x="533" y="1742"/>
                  </a:lnTo>
                  <a:lnTo>
                    <a:pt x="549" y="1740"/>
                  </a:lnTo>
                  <a:lnTo>
                    <a:pt x="567" y="1739"/>
                  </a:lnTo>
                  <a:lnTo>
                    <a:pt x="590" y="1739"/>
                  </a:lnTo>
                  <a:lnTo>
                    <a:pt x="613" y="1742"/>
                  </a:lnTo>
                  <a:lnTo>
                    <a:pt x="636" y="1746"/>
                  </a:lnTo>
                  <a:lnTo>
                    <a:pt x="659" y="1749"/>
                  </a:lnTo>
                  <a:lnTo>
                    <a:pt x="682" y="1752"/>
                  </a:lnTo>
                  <a:lnTo>
                    <a:pt x="704" y="1749"/>
                  </a:lnTo>
                  <a:lnTo>
                    <a:pt x="724" y="1742"/>
                  </a:lnTo>
                  <a:lnTo>
                    <a:pt x="744" y="1728"/>
                  </a:lnTo>
                  <a:lnTo>
                    <a:pt x="762" y="1709"/>
                  </a:lnTo>
                  <a:lnTo>
                    <a:pt x="782" y="1690"/>
                  </a:lnTo>
                  <a:lnTo>
                    <a:pt x="802" y="1673"/>
                  </a:lnTo>
                  <a:lnTo>
                    <a:pt x="823" y="1658"/>
                  </a:lnTo>
                  <a:lnTo>
                    <a:pt x="846" y="1647"/>
                  </a:lnTo>
                  <a:lnTo>
                    <a:pt x="871" y="1637"/>
                  </a:lnTo>
                  <a:lnTo>
                    <a:pt x="896" y="1632"/>
                  </a:lnTo>
                  <a:lnTo>
                    <a:pt x="923" y="1631"/>
                  </a:lnTo>
                  <a:lnTo>
                    <a:pt x="932" y="1632"/>
                  </a:lnTo>
                  <a:lnTo>
                    <a:pt x="940" y="1633"/>
                  </a:lnTo>
                  <a:lnTo>
                    <a:pt x="949" y="1635"/>
                  </a:lnTo>
                  <a:lnTo>
                    <a:pt x="957" y="1636"/>
                  </a:lnTo>
                  <a:lnTo>
                    <a:pt x="966" y="1639"/>
                  </a:lnTo>
                  <a:lnTo>
                    <a:pt x="974" y="1642"/>
                  </a:lnTo>
                  <a:lnTo>
                    <a:pt x="982" y="1644"/>
                  </a:lnTo>
                  <a:lnTo>
                    <a:pt x="990" y="1648"/>
                  </a:lnTo>
                  <a:lnTo>
                    <a:pt x="1030" y="1584"/>
                  </a:lnTo>
                  <a:lnTo>
                    <a:pt x="1057" y="1513"/>
                  </a:lnTo>
                  <a:lnTo>
                    <a:pt x="1073" y="1438"/>
                  </a:lnTo>
                  <a:lnTo>
                    <a:pt x="1079" y="1359"/>
                  </a:lnTo>
                  <a:lnTo>
                    <a:pt x="1076" y="1280"/>
                  </a:lnTo>
                  <a:lnTo>
                    <a:pt x="1063" y="1203"/>
                  </a:lnTo>
                  <a:lnTo>
                    <a:pt x="1042" y="1129"/>
                  </a:lnTo>
                  <a:lnTo>
                    <a:pt x="1012" y="1062"/>
                  </a:lnTo>
                  <a:lnTo>
                    <a:pt x="1001" y="1039"/>
                  </a:lnTo>
                  <a:lnTo>
                    <a:pt x="989" y="1016"/>
                  </a:lnTo>
                  <a:lnTo>
                    <a:pt x="976" y="993"/>
                  </a:lnTo>
                  <a:lnTo>
                    <a:pt x="961" y="970"/>
                  </a:lnTo>
                  <a:lnTo>
                    <a:pt x="944" y="947"/>
                  </a:lnTo>
                  <a:lnTo>
                    <a:pt x="928" y="925"/>
                  </a:lnTo>
                  <a:lnTo>
                    <a:pt x="910" y="905"/>
                  </a:lnTo>
                  <a:lnTo>
                    <a:pt x="891" y="884"/>
                  </a:lnTo>
                  <a:lnTo>
                    <a:pt x="872" y="864"/>
                  </a:lnTo>
                  <a:lnTo>
                    <a:pt x="851" y="845"/>
                  </a:lnTo>
                  <a:lnTo>
                    <a:pt x="830" y="826"/>
                  </a:lnTo>
                  <a:lnTo>
                    <a:pt x="810" y="810"/>
                  </a:lnTo>
                  <a:lnTo>
                    <a:pt x="788" y="794"/>
                  </a:lnTo>
                  <a:lnTo>
                    <a:pt x="765" y="779"/>
                  </a:lnTo>
                  <a:lnTo>
                    <a:pt x="742" y="765"/>
                  </a:lnTo>
                  <a:lnTo>
                    <a:pt x="719" y="754"/>
                  </a:lnTo>
                  <a:lnTo>
                    <a:pt x="705" y="749"/>
                  </a:lnTo>
                  <a:lnTo>
                    <a:pt x="692" y="747"/>
                  </a:lnTo>
                  <a:lnTo>
                    <a:pt x="678" y="748"/>
                  </a:lnTo>
                  <a:lnTo>
                    <a:pt x="664" y="751"/>
                  </a:lnTo>
                  <a:lnTo>
                    <a:pt x="652" y="757"/>
                  </a:lnTo>
                  <a:lnTo>
                    <a:pt x="639" y="763"/>
                  </a:lnTo>
                  <a:lnTo>
                    <a:pt x="626" y="770"/>
                  </a:lnTo>
                  <a:lnTo>
                    <a:pt x="615" y="777"/>
                  </a:lnTo>
                  <a:lnTo>
                    <a:pt x="599" y="793"/>
                  </a:lnTo>
                  <a:lnTo>
                    <a:pt x="586" y="810"/>
                  </a:lnTo>
                  <a:lnTo>
                    <a:pt x="576" y="830"/>
                  </a:lnTo>
                  <a:lnTo>
                    <a:pt x="568" y="849"/>
                  </a:lnTo>
                  <a:lnTo>
                    <a:pt x="563" y="870"/>
                  </a:lnTo>
                  <a:lnTo>
                    <a:pt x="560" y="892"/>
                  </a:lnTo>
                  <a:lnTo>
                    <a:pt x="560" y="914"/>
                  </a:lnTo>
                  <a:lnTo>
                    <a:pt x="563" y="937"/>
                  </a:lnTo>
                  <a:lnTo>
                    <a:pt x="565" y="948"/>
                  </a:lnTo>
                  <a:lnTo>
                    <a:pt x="569" y="959"/>
                  </a:lnTo>
                  <a:lnTo>
                    <a:pt x="573" y="969"/>
                  </a:lnTo>
                  <a:lnTo>
                    <a:pt x="578" y="978"/>
                  </a:lnTo>
                  <a:lnTo>
                    <a:pt x="584" y="989"/>
                  </a:lnTo>
                  <a:lnTo>
                    <a:pt x="590" y="998"/>
                  </a:lnTo>
                  <a:lnTo>
                    <a:pt x="597" y="1007"/>
                  </a:lnTo>
                  <a:lnTo>
                    <a:pt x="603" y="1016"/>
                  </a:lnTo>
                  <a:lnTo>
                    <a:pt x="597" y="1015"/>
                  </a:lnTo>
                  <a:lnTo>
                    <a:pt x="591" y="1013"/>
                  </a:lnTo>
                  <a:lnTo>
                    <a:pt x="585" y="1009"/>
                  </a:lnTo>
                  <a:lnTo>
                    <a:pt x="579" y="1005"/>
                  </a:lnTo>
                  <a:lnTo>
                    <a:pt x="573" y="1001"/>
                  </a:lnTo>
                  <a:lnTo>
                    <a:pt x="568" y="996"/>
                  </a:lnTo>
                  <a:lnTo>
                    <a:pt x="563" y="991"/>
                  </a:lnTo>
                  <a:lnTo>
                    <a:pt x="557" y="986"/>
                  </a:lnTo>
                  <a:lnTo>
                    <a:pt x="550" y="978"/>
                  </a:lnTo>
                  <a:lnTo>
                    <a:pt x="544" y="970"/>
                  </a:lnTo>
                  <a:lnTo>
                    <a:pt x="537" y="962"/>
                  </a:lnTo>
                  <a:lnTo>
                    <a:pt x="530" y="954"/>
                  </a:lnTo>
                  <a:lnTo>
                    <a:pt x="524" y="946"/>
                  </a:lnTo>
                  <a:lnTo>
                    <a:pt x="517" y="938"/>
                  </a:lnTo>
                  <a:lnTo>
                    <a:pt x="511" y="930"/>
                  </a:lnTo>
                  <a:lnTo>
                    <a:pt x="505" y="922"/>
                  </a:lnTo>
                  <a:lnTo>
                    <a:pt x="502" y="956"/>
                  </a:lnTo>
                  <a:lnTo>
                    <a:pt x="504" y="991"/>
                  </a:lnTo>
                  <a:lnTo>
                    <a:pt x="510" y="1023"/>
                  </a:lnTo>
                  <a:lnTo>
                    <a:pt x="522" y="1054"/>
                  </a:lnTo>
                  <a:lnTo>
                    <a:pt x="535" y="1084"/>
                  </a:lnTo>
                  <a:lnTo>
                    <a:pt x="554" y="1113"/>
                  </a:lnTo>
                  <a:lnTo>
                    <a:pt x="577" y="1140"/>
                  </a:lnTo>
                  <a:lnTo>
                    <a:pt x="602" y="1165"/>
                  </a:lnTo>
                  <a:lnTo>
                    <a:pt x="585" y="1160"/>
                  </a:lnTo>
                  <a:lnTo>
                    <a:pt x="568" y="1153"/>
                  </a:lnTo>
                  <a:lnTo>
                    <a:pt x="550" y="1148"/>
                  </a:lnTo>
                  <a:lnTo>
                    <a:pt x="534" y="1140"/>
                  </a:lnTo>
                  <a:lnTo>
                    <a:pt x="517" y="1130"/>
                  </a:lnTo>
                  <a:lnTo>
                    <a:pt x="502" y="1121"/>
                  </a:lnTo>
                  <a:lnTo>
                    <a:pt x="486" y="1110"/>
                  </a:lnTo>
                  <a:lnTo>
                    <a:pt x="471" y="1097"/>
                  </a:lnTo>
                  <a:lnTo>
                    <a:pt x="448" y="1069"/>
                  </a:lnTo>
                  <a:lnTo>
                    <a:pt x="449" y="1091"/>
                  </a:lnTo>
                  <a:lnTo>
                    <a:pt x="453" y="1112"/>
                  </a:lnTo>
                  <a:lnTo>
                    <a:pt x="457" y="1133"/>
                  </a:lnTo>
                  <a:lnTo>
                    <a:pt x="463" y="1153"/>
                  </a:lnTo>
                  <a:lnTo>
                    <a:pt x="470" y="1173"/>
                  </a:lnTo>
                  <a:lnTo>
                    <a:pt x="478" y="1194"/>
                  </a:lnTo>
                  <a:lnTo>
                    <a:pt x="486" y="1212"/>
                  </a:lnTo>
                  <a:lnTo>
                    <a:pt x="495" y="1232"/>
                  </a:lnTo>
                  <a:lnTo>
                    <a:pt x="504" y="1247"/>
                  </a:lnTo>
                  <a:lnTo>
                    <a:pt x="515" y="1262"/>
                  </a:lnTo>
                  <a:lnTo>
                    <a:pt x="526" y="1276"/>
                  </a:lnTo>
                  <a:lnTo>
                    <a:pt x="540" y="1289"/>
                  </a:lnTo>
                  <a:lnTo>
                    <a:pt x="554" y="1302"/>
                  </a:lnTo>
                  <a:lnTo>
                    <a:pt x="568" y="1312"/>
                  </a:lnTo>
                  <a:lnTo>
                    <a:pt x="584" y="1322"/>
                  </a:lnTo>
                  <a:lnTo>
                    <a:pt x="599" y="1330"/>
                  </a:lnTo>
                  <a:lnTo>
                    <a:pt x="579" y="1333"/>
                  </a:lnTo>
                  <a:lnTo>
                    <a:pt x="560" y="1333"/>
                  </a:lnTo>
                  <a:lnTo>
                    <a:pt x="539" y="1331"/>
                  </a:lnTo>
                  <a:lnTo>
                    <a:pt x="519" y="1325"/>
                  </a:lnTo>
                  <a:lnTo>
                    <a:pt x="500" y="1318"/>
                  </a:lnTo>
                  <a:lnTo>
                    <a:pt x="481" y="1310"/>
                  </a:lnTo>
                  <a:lnTo>
                    <a:pt x="463" y="1301"/>
                  </a:lnTo>
                  <a:lnTo>
                    <a:pt x="446" y="1291"/>
                  </a:lnTo>
                  <a:lnTo>
                    <a:pt x="451" y="1314"/>
                  </a:lnTo>
                  <a:lnTo>
                    <a:pt x="462" y="1337"/>
                  </a:lnTo>
                  <a:lnTo>
                    <a:pt x="474" y="1359"/>
                  </a:lnTo>
                  <a:lnTo>
                    <a:pt x="489" y="1378"/>
                  </a:lnTo>
                  <a:lnTo>
                    <a:pt x="507" y="1398"/>
                  </a:lnTo>
                  <a:lnTo>
                    <a:pt x="526" y="1415"/>
                  </a:lnTo>
                  <a:lnTo>
                    <a:pt x="547" y="1430"/>
                  </a:lnTo>
                  <a:lnTo>
                    <a:pt x="568" y="1443"/>
                  </a:lnTo>
                  <a:lnTo>
                    <a:pt x="547" y="1442"/>
                  </a:lnTo>
                  <a:lnTo>
                    <a:pt x="526" y="1438"/>
                  </a:lnTo>
                  <a:lnTo>
                    <a:pt x="507" y="1432"/>
                  </a:lnTo>
                  <a:lnTo>
                    <a:pt x="487" y="1425"/>
                  </a:lnTo>
                  <a:lnTo>
                    <a:pt x="469" y="1417"/>
                  </a:lnTo>
                  <a:lnTo>
                    <a:pt x="451" y="1407"/>
                  </a:lnTo>
                  <a:lnTo>
                    <a:pt x="434" y="1395"/>
                  </a:lnTo>
                  <a:lnTo>
                    <a:pt x="417" y="1384"/>
                  </a:lnTo>
                  <a:lnTo>
                    <a:pt x="380" y="1346"/>
                  </a:lnTo>
                  <a:lnTo>
                    <a:pt x="349" y="1303"/>
                  </a:lnTo>
                  <a:lnTo>
                    <a:pt x="326" y="1258"/>
                  </a:lnTo>
                  <a:lnTo>
                    <a:pt x="308" y="1210"/>
                  </a:lnTo>
                  <a:lnTo>
                    <a:pt x="298" y="1160"/>
                  </a:lnTo>
                  <a:lnTo>
                    <a:pt x="295" y="1110"/>
                  </a:lnTo>
                  <a:lnTo>
                    <a:pt x="298" y="1058"/>
                  </a:lnTo>
                  <a:lnTo>
                    <a:pt x="310" y="1006"/>
                  </a:lnTo>
                  <a:lnTo>
                    <a:pt x="318" y="981"/>
                  </a:lnTo>
                  <a:lnTo>
                    <a:pt x="328" y="955"/>
                  </a:lnTo>
                  <a:lnTo>
                    <a:pt x="341" y="932"/>
                  </a:lnTo>
                  <a:lnTo>
                    <a:pt x="356" y="909"/>
                  </a:lnTo>
                  <a:lnTo>
                    <a:pt x="372" y="887"/>
                  </a:lnTo>
                  <a:lnTo>
                    <a:pt x="389" y="865"/>
                  </a:lnTo>
                  <a:lnTo>
                    <a:pt x="409" y="846"/>
                  </a:lnTo>
                  <a:lnTo>
                    <a:pt x="429" y="826"/>
                  </a:lnTo>
                  <a:lnTo>
                    <a:pt x="450" y="809"/>
                  </a:lnTo>
                  <a:lnTo>
                    <a:pt x="473" y="792"/>
                  </a:lnTo>
                  <a:lnTo>
                    <a:pt x="496" y="776"/>
                  </a:lnTo>
                  <a:lnTo>
                    <a:pt x="519" y="761"/>
                  </a:lnTo>
                  <a:lnTo>
                    <a:pt x="544" y="748"/>
                  </a:lnTo>
                  <a:lnTo>
                    <a:pt x="568" y="735"/>
                  </a:lnTo>
                  <a:lnTo>
                    <a:pt x="591" y="724"/>
                  </a:lnTo>
                  <a:lnTo>
                    <a:pt x="615" y="714"/>
                  </a:lnTo>
                  <a:lnTo>
                    <a:pt x="605" y="708"/>
                  </a:lnTo>
                  <a:lnTo>
                    <a:pt x="593" y="703"/>
                  </a:lnTo>
                  <a:lnTo>
                    <a:pt x="582" y="699"/>
                  </a:lnTo>
                  <a:lnTo>
                    <a:pt x="570" y="697"/>
                  </a:lnTo>
                  <a:lnTo>
                    <a:pt x="558" y="696"/>
                  </a:lnTo>
                  <a:lnTo>
                    <a:pt x="546" y="696"/>
                  </a:lnTo>
                  <a:lnTo>
                    <a:pt x="533" y="697"/>
                  </a:lnTo>
                  <a:lnTo>
                    <a:pt x="520" y="698"/>
                  </a:lnTo>
                  <a:lnTo>
                    <a:pt x="509" y="701"/>
                  </a:lnTo>
                  <a:lnTo>
                    <a:pt x="496" y="704"/>
                  </a:lnTo>
                  <a:lnTo>
                    <a:pt x="484" y="708"/>
                  </a:lnTo>
                  <a:lnTo>
                    <a:pt x="472" y="712"/>
                  </a:lnTo>
                  <a:lnTo>
                    <a:pt x="461" y="717"/>
                  </a:lnTo>
                  <a:lnTo>
                    <a:pt x="450" y="721"/>
                  </a:lnTo>
                  <a:lnTo>
                    <a:pt x="440" y="727"/>
                  </a:lnTo>
                  <a:lnTo>
                    <a:pt x="429" y="732"/>
                  </a:lnTo>
                  <a:lnTo>
                    <a:pt x="433" y="724"/>
                  </a:lnTo>
                  <a:lnTo>
                    <a:pt x="436" y="717"/>
                  </a:lnTo>
                  <a:lnTo>
                    <a:pt x="442" y="710"/>
                  </a:lnTo>
                  <a:lnTo>
                    <a:pt x="448" y="703"/>
                  </a:lnTo>
                  <a:lnTo>
                    <a:pt x="454" y="697"/>
                  </a:lnTo>
                  <a:lnTo>
                    <a:pt x="461" y="690"/>
                  </a:lnTo>
                  <a:lnTo>
                    <a:pt x="466" y="684"/>
                  </a:lnTo>
                  <a:lnTo>
                    <a:pt x="472" y="678"/>
                  </a:lnTo>
                  <a:lnTo>
                    <a:pt x="456" y="680"/>
                  </a:lnTo>
                  <a:lnTo>
                    <a:pt x="441" y="684"/>
                  </a:lnTo>
                  <a:lnTo>
                    <a:pt x="425" y="689"/>
                  </a:lnTo>
                  <a:lnTo>
                    <a:pt x="410" y="695"/>
                  </a:lnTo>
                  <a:lnTo>
                    <a:pt x="395" y="702"/>
                  </a:lnTo>
                  <a:lnTo>
                    <a:pt x="380" y="710"/>
                  </a:lnTo>
                  <a:lnTo>
                    <a:pt x="365" y="718"/>
                  </a:lnTo>
                  <a:lnTo>
                    <a:pt x="351" y="726"/>
                  </a:lnTo>
                  <a:lnTo>
                    <a:pt x="341" y="734"/>
                  </a:lnTo>
                  <a:lnTo>
                    <a:pt x="332" y="742"/>
                  </a:lnTo>
                  <a:lnTo>
                    <a:pt x="323" y="750"/>
                  </a:lnTo>
                  <a:lnTo>
                    <a:pt x="314" y="759"/>
                  </a:lnTo>
                  <a:lnTo>
                    <a:pt x="306" y="769"/>
                  </a:lnTo>
                  <a:lnTo>
                    <a:pt x="298" y="778"/>
                  </a:lnTo>
                  <a:lnTo>
                    <a:pt x="289" y="787"/>
                  </a:lnTo>
                  <a:lnTo>
                    <a:pt x="280" y="795"/>
                  </a:lnTo>
                  <a:lnTo>
                    <a:pt x="284" y="781"/>
                  </a:lnTo>
                  <a:lnTo>
                    <a:pt x="289" y="767"/>
                  </a:lnTo>
                  <a:lnTo>
                    <a:pt x="295" y="755"/>
                  </a:lnTo>
                  <a:lnTo>
                    <a:pt x="300" y="741"/>
                  </a:lnTo>
                  <a:lnTo>
                    <a:pt x="307" y="728"/>
                  </a:lnTo>
                  <a:lnTo>
                    <a:pt x="314" y="716"/>
                  </a:lnTo>
                  <a:lnTo>
                    <a:pt x="321" y="704"/>
                  </a:lnTo>
                  <a:lnTo>
                    <a:pt x="329" y="693"/>
                  </a:lnTo>
                  <a:lnTo>
                    <a:pt x="306" y="699"/>
                  </a:lnTo>
                  <a:lnTo>
                    <a:pt x="285" y="710"/>
                  </a:lnTo>
                  <a:lnTo>
                    <a:pt x="266" y="724"/>
                  </a:lnTo>
                  <a:lnTo>
                    <a:pt x="247" y="740"/>
                  </a:lnTo>
                  <a:lnTo>
                    <a:pt x="230" y="758"/>
                  </a:lnTo>
                  <a:lnTo>
                    <a:pt x="214" y="778"/>
                  </a:lnTo>
                  <a:lnTo>
                    <a:pt x="199" y="796"/>
                  </a:lnTo>
                  <a:lnTo>
                    <a:pt x="185" y="816"/>
                  </a:lnTo>
                  <a:lnTo>
                    <a:pt x="178" y="829"/>
                  </a:lnTo>
                  <a:lnTo>
                    <a:pt x="170" y="841"/>
                  </a:lnTo>
                  <a:lnTo>
                    <a:pt x="163" y="854"/>
                  </a:lnTo>
                  <a:lnTo>
                    <a:pt x="156" y="868"/>
                  </a:lnTo>
                  <a:lnTo>
                    <a:pt x="150" y="880"/>
                  </a:lnTo>
                  <a:lnTo>
                    <a:pt x="145" y="894"/>
                  </a:lnTo>
                  <a:lnTo>
                    <a:pt x="140" y="908"/>
                  </a:lnTo>
                  <a:lnTo>
                    <a:pt x="138" y="923"/>
                  </a:lnTo>
                  <a:lnTo>
                    <a:pt x="131" y="883"/>
                  </a:lnTo>
                  <a:lnTo>
                    <a:pt x="131" y="841"/>
                  </a:lnTo>
                  <a:lnTo>
                    <a:pt x="137" y="801"/>
                  </a:lnTo>
                  <a:lnTo>
                    <a:pt x="146" y="763"/>
                  </a:lnTo>
                  <a:lnTo>
                    <a:pt x="125" y="776"/>
                  </a:lnTo>
                  <a:lnTo>
                    <a:pt x="106" y="792"/>
                  </a:lnTo>
                  <a:lnTo>
                    <a:pt x="88" y="809"/>
                  </a:lnTo>
                  <a:lnTo>
                    <a:pt x="72" y="829"/>
                  </a:lnTo>
                  <a:lnTo>
                    <a:pt x="59" y="848"/>
                  </a:lnTo>
                  <a:lnTo>
                    <a:pt x="45" y="870"/>
                  </a:lnTo>
                  <a:lnTo>
                    <a:pt x="33" y="891"/>
                  </a:lnTo>
                  <a:lnTo>
                    <a:pt x="23" y="913"/>
                  </a:lnTo>
                  <a:lnTo>
                    <a:pt x="12" y="976"/>
                  </a:lnTo>
                  <a:lnTo>
                    <a:pt x="3" y="938"/>
                  </a:lnTo>
                  <a:lnTo>
                    <a:pt x="0" y="898"/>
                  </a:lnTo>
                  <a:lnTo>
                    <a:pt x="1" y="856"/>
                  </a:lnTo>
                  <a:lnTo>
                    <a:pt x="3" y="815"/>
                  </a:lnTo>
                  <a:lnTo>
                    <a:pt x="8" y="793"/>
                  </a:lnTo>
                  <a:lnTo>
                    <a:pt x="16" y="771"/>
                  </a:lnTo>
                  <a:lnTo>
                    <a:pt x="24" y="749"/>
                  </a:lnTo>
                  <a:lnTo>
                    <a:pt x="35" y="728"/>
                  </a:lnTo>
                  <a:lnTo>
                    <a:pt x="48" y="709"/>
                  </a:lnTo>
                  <a:lnTo>
                    <a:pt x="62" y="690"/>
                  </a:lnTo>
                  <a:lnTo>
                    <a:pt x="78" y="673"/>
                  </a:lnTo>
                  <a:lnTo>
                    <a:pt x="94" y="656"/>
                  </a:lnTo>
                  <a:lnTo>
                    <a:pt x="113" y="640"/>
                  </a:lnTo>
                  <a:lnTo>
                    <a:pt x="131" y="626"/>
                  </a:lnTo>
                  <a:lnTo>
                    <a:pt x="152" y="613"/>
                  </a:lnTo>
                  <a:lnTo>
                    <a:pt x="171" y="600"/>
                  </a:lnTo>
                  <a:lnTo>
                    <a:pt x="193" y="590"/>
                  </a:lnTo>
                  <a:lnTo>
                    <a:pt x="214" y="582"/>
                  </a:lnTo>
                  <a:lnTo>
                    <a:pt x="236" y="575"/>
                  </a:lnTo>
                  <a:lnTo>
                    <a:pt x="258" y="569"/>
                  </a:lnTo>
                  <a:lnTo>
                    <a:pt x="279" y="566"/>
                  </a:lnTo>
                  <a:lnTo>
                    <a:pt x="299" y="562"/>
                  </a:lnTo>
                  <a:lnTo>
                    <a:pt x="320" y="560"/>
                  </a:lnTo>
                  <a:lnTo>
                    <a:pt x="341" y="559"/>
                  </a:lnTo>
                  <a:lnTo>
                    <a:pt x="363" y="559"/>
                  </a:lnTo>
                  <a:lnTo>
                    <a:pt x="383" y="559"/>
                  </a:lnTo>
                  <a:lnTo>
                    <a:pt x="404" y="559"/>
                  </a:lnTo>
                  <a:lnTo>
                    <a:pt x="425" y="561"/>
                  </a:lnTo>
                  <a:lnTo>
                    <a:pt x="446" y="563"/>
                  </a:lnTo>
                  <a:lnTo>
                    <a:pt x="466" y="567"/>
                  </a:lnTo>
                  <a:lnTo>
                    <a:pt x="487" y="572"/>
                  </a:lnTo>
                  <a:lnTo>
                    <a:pt x="507" y="576"/>
                  </a:lnTo>
                  <a:lnTo>
                    <a:pt x="526" y="582"/>
                  </a:lnTo>
                  <a:lnTo>
                    <a:pt x="546" y="589"/>
                  </a:lnTo>
                  <a:lnTo>
                    <a:pt x="564" y="597"/>
                  </a:lnTo>
                  <a:lnTo>
                    <a:pt x="582" y="605"/>
                  </a:lnTo>
                  <a:lnTo>
                    <a:pt x="578" y="595"/>
                  </a:lnTo>
                  <a:lnTo>
                    <a:pt x="573" y="584"/>
                  </a:lnTo>
                  <a:lnTo>
                    <a:pt x="569" y="574"/>
                  </a:lnTo>
                  <a:lnTo>
                    <a:pt x="563" y="563"/>
                  </a:lnTo>
                  <a:lnTo>
                    <a:pt x="557" y="553"/>
                  </a:lnTo>
                  <a:lnTo>
                    <a:pt x="553" y="543"/>
                  </a:lnTo>
                  <a:lnTo>
                    <a:pt x="547" y="532"/>
                  </a:lnTo>
                  <a:lnTo>
                    <a:pt x="544" y="522"/>
                  </a:lnTo>
                  <a:lnTo>
                    <a:pt x="534" y="492"/>
                  </a:lnTo>
                  <a:lnTo>
                    <a:pt x="529" y="462"/>
                  </a:lnTo>
                  <a:lnTo>
                    <a:pt x="525" y="433"/>
                  </a:lnTo>
                  <a:lnTo>
                    <a:pt x="525" y="403"/>
                  </a:lnTo>
                  <a:lnTo>
                    <a:pt x="526" y="374"/>
                  </a:lnTo>
                  <a:lnTo>
                    <a:pt x="531" y="346"/>
                  </a:lnTo>
                  <a:lnTo>
                    <a:pt x="537" y="318"/>
                  </a:lnTo>
                  <a:lnTo>
                    <a:pt x="546" y="290"/>
                  </a:lnTo>
                  <a:lnTo>
                    <a:pt x="556" y="264"/>
                  </a:lnTo>
                  <a:lnTo>
                    <a:pt x="569" y="237"/>
                  </a:lnTo>
                  <a:lnTo>
                    <a:pt x="584" y="212"/>
                  </a:lnTo>
                  <a:lnTo>
                    <a:pt x="601" y="188"/>
                  </a:lnTo>
                  <a:lnTo>
                    <a:pt x="620" y="165"/>
                  </a:lnTo>
                  <a:lnTo>
                    <a:pt x="640" y="143"/>
                  </a:lnTo>
                  <a:lnTo>
                    <a:pt x="662" y="121"/>
                  </a:lnTo>
                  <a:lnTo>
                    <a:pt x="685" y="101"/>
                  </a:lnTo>
                  <a:lnTo>
                    <a:pt x="702" y="86"/>
                  </a:lnTo>
                  <a:lnTo>
                    <a:pt x="721" y="73"/>
                  </a:lnTo>
                  <a:lnTo>
                    <a:pt x="741" y="60"/>
                  </a:lnTo>
                  <a:lnTo>
                    <a:pt x="760" y="48"/>
                  </a:lnTo>
                  <a:lnTo>
                    <a:pt x="780" y="37"/>
                  </a:lnTo>
                  <a:lnTo>
                    <a:pt x="799" y="25"/>
                  </a:lnTo>
                  <a:lnTo>
                    <a:pt x="819" y="13"/>
                  </a:lnTo>
                  <a:lnTo>
                    <a:pt x="837" y="0"/>
                  </a:lnTo>
                  <a:lnTo>
                    <a:pt x="833" y="7"/>
                  </a:lnTo>
                  <a:lnTo>
                    <a:pt x="826" y="14"/>
                  </a:lnTo>
                  <a:lnTo>
                    <a:pt x="819" y="21"/>
                  </a:lnTo>
                  <a:lnTo>
                    <a:pt x="811" y="27"/>
                  </a:lnTo>
                  <a:lnTo>
                    <a:pt x="803" y="32"/>
                  </a:lnTo>
                  <a:lnTo>
                    <a:pt x="796" y="39"/>
                  </a:lnTo>
                  <a:lnTo>
                    <a:pt x="788" y="46"/>
                  </a:lnTo>
                  <a:lnTo>
                    <a:pt x="781" y="53"/>
                  </a:lnTo>
                  <a:close/>
                </a:path>
              </a:pathLst>
            </a:custGeom>
            <a:solidFill>
              <a:schemeClr val="accent2"/>
            </a:solidFill>
            <a:ln w="9525">
              <a:noFill/>
              <a:round/>
              <a:headEnd/>
              <a:tailEnd/>
            </a:ln>
          </p:spPr>
          <p:txBody>
            <a:bodyPr/>
            <a:lstStyle/>
            <a:p>
              <a:endParaRPr lang="de-DE" sz="1350"/>
            </a:p>
          </p:txBody>
        </p:sp>
        <p:sp>
          <p:nvSpPr>
            <p:cNvPr id="10346" name="Freeform 104"/>
            <p:cNvSpPr>
              <a:spLocks/>
            </p:cNvSpPr>
            <p:nvPr/>
          </p:nvSpPr>
          <p:spPr bwMode="auto">
            <a:xfrm>
              <a:off x="719" y="3712"/>
              <a:ext cx="31" cy="30"/>
            </a:xfrm>
            <a:custGeom>
              <a:avLst/>
              <a:gdLst>
                <a:gd name="T0" fmla="*/ 1 w 61"/>
                <a:gd name="T1" fmla="*/ 2 h 59"/>
                <a:gd name="T2" fmla="*/ 1 w 61"/>
                <a:gd name="T3" fmla="*/ 3 h 59"/>
                <a:gd name="T4" fmla="*/ 2 w 61"/>
                <a:gd name="T5" fmla="*/ 3 h 59"/>
                <a:gd name="T6" fmla="*/ 2 w 61"/>
                <a:gd name="T7" fmla="*/ 4 h 59"/>
                <a:gd name="T8" fmla="*/ 3 w 61"/>
                <a:gd name="T9" fmla="*/ 4 h 59"/>
                <a:gd name="T10" fmla="*/ 3 w 61"/>
                <a:gd name="T11" fmla="*/ 4 h 59"/>
                <a:gd name="T12" fmla="*/ 3 w 61"/>
                <a:gd name="T13" fmla="*/ 4 h 59"/>
                <a:gd name="T14" fmla="*/ 4 w 61"/>
                <a:gd name="T15" fmla="*/ 4 h 59"/>
                <a:gd name="T16" fmla="*/ 4 w 61"/>
                <a:gd name="T17" fmla="*/ 4 h 59"/>
                <a:gd name="T18" fmla="*/ 4 w 61"/>
                <a:gd name="T19" fmla="*/ 3 h 59"/>
                <a:gd name="T20" fmla="*/ 4 w 61"/>
                <a:gd name="T21" fmla="*/ 3 h 59"/>
                <a:gd name="T22" fmla="*/ 4 w 61"/>
                <a:gd name="T23" fmla="*/ 3 h 59"/>
                <a:gd name="T24" fmla="*/ 4 w 61"/>
                <a:gd name="T25" fmla="*/ 2 h 59"/>
                <a:gd name="T26" fmla="*/ 3 w 61"/>
                <a:gd name="T27" fmla="*/ 2 h 59"/>
                <a:gd name="T28" fmla="*/ 3 w 61"/>
                <a:gd name="T29" fmla="*/ 2 h 59"/>
                <a:gd name="T30" fmla="*/ 3 w 61"/>
                <a:gd name="T31" fmla="*/ 1 h 59"/>
                <a:gd name="T32" fmla="*/ 2 w 61"/>
                <a:gd name="T33" fmla="*/ 1 h 59"/>
                <a:gd name="T34" fmla="*/ 2 w 61"/>
                <a:gd name="T35" fmla="*/ 1 h 59"/>
                <a:gd name="T36" fmla="*/ 1 w 61"/>
                <a:gd name="T37" fmla="*/ 0 h 59"/>
                <a:gd name="T38" fmla="*/ 1 w 61"/>
                <a:gd name="T39" fmla="*/ 1 h 59"/>
                <a:gd name="T40" fmla="*/ 1 w 61"/>
                <a:gd name="T41" fmla="*/ 1 h 59"/>
                <a:gd name="T42" fmla="*/ 1 w 61"/>
                <a:gd name="T43" fmla="*/ 1 h 59"/>
                <a:gd name="T44" fmla="*/ 0 w 61"/>
                <a:gd name="T45" fmla="*/ 1 h 59"/>
                <a:gd name="T46" fmla="*/ 1 w 61"/>
                <a:gd name="T47" fmla="*/ 2 h 59"/>
                <a:gd name="T48" fmla="*/ 1 w 61"/>
                <a:gd name="T49" fmla="*/ 2 h 59"/>
                <a:gd name="T50" fmla="*/ 1 w 61"/>
                <a:gd name="T51" fmla="*/ 2 h 5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1"/>
                <a:gd name="T79" fmla="*/ 0 h 59"/>
                <a:gd name="T80" fmla="*/ 61 w 61"/>
                <a:gd name="T81" fmla="*/ 59 h 5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1" h="59">
                  <a:moveTo>
                    <a:pt x="4" y="28"/>
                  </a:moveTo>
                  <a:lnTo>
                    <a:pt x="11" y="35"/>
                  </a:lnTo>
                  <a:lnTo>
                    <a:pt x="19" y="43"/>
                  </a:lnTo>
                  <a:lnTo>
                    <a:pt x="26" y="50"/>
                  </a:lnTo>
                  <a:lnTo>
                    <a:pt x="36" y="56"/>
                  </a:lnTo>
                  <a:lnTo>
                    <a:pt x="41" y="59"/>
                  </a:lnTo>
                  <a:lnTo>
                    <a:pt x="48" y="59"/>
                  </a:lnTo>
                  <a:lnTo>
                    <a:pt x="54" y="57"/>
                  </a:lnTo>
                  <a:lnTo>
                    <a:pt x="59" y="52"/>
                  </a:lnTo>
                  <a:lnTo>
                    <a:pt x="61" y="46"/>
                  </a:lnTo>
                  <a:lnTo>
                    <a:pt x="61" y="41"/>
                  </a:lnTo>
                  <a:lnTo>
                    <a:pt x="60" y="35"/>
                  </a:lnTo>
                  <a:lnTo>
                    <a:pt x="55" y="30"/>
                  </a:lnTo>
                  <a:lnTo>
                    <a:pt x="47" y="25"/>
                  </a:lnTo>
                  <a:lnTo>
                    <a:pt x="40" y="19"/>
                  </a:lnTo>
                  <a:lnTo>
                    <a:pt x="33" y="12"/>
                  </a:lnTo>
                  <a:lnTo>
                    <a:pt x="26" y="5"/>
                  </a:lnTo>
                  <a:lnTo>
                    <a:pt x="22" y="2"/>
                  </a:lnTo>
                  <a:lnTo>
                    <a:pt x="16" y="0"/>
                  </a:lnTo>
                  <a:lnTo>
                    <a:pt x="9" y="2"/>
                  </a:lnTo>
                  <a:lnTo>
                    <a:pt x="4" y="5"/>
                  </a:lnTo>
                  <a:lnTo>
                    <a:pt x="1" y="11"/>
                  </a:lnTo>
                  <a:lnTo>
                    <a:pt x="0" y="16"/>
                  </a:lnTo>
                  <a:lnTo>
                    <a:pt x="1" y="23"/>
                  </a:lnTo>
                  <a:lnTo>
                    <a:pt x="4" y="28"/>
                  </a:lnTo>
                  <a:close/>
                </a:path>
              </a:pathLst>
            </a:custGeom>
            <a:solidFill>
              <a:schemeClr val="accent2"/>
            </a:solidFill>
            <a:ln w="9525">
              <a:noFill/>
              <a:round/>
              <a:headEnd/>
              <a:tailEnd/>
            </a:ln>
          </p:spPr>
          <p:txBody>
            <a:bodyPr/>
            <a:lstStyle/>
            <a:p>
              <a:endParaRPr lang="de-DE" sz="1350"/>
            </a:p>
          </p:txBody>
        </p:sp>
        <p:sp>
          <p:nvSpPr>
            <p:cNvPr id="10347" name="Freeform 105"/>
            <p:cNvSpPr>
              <a:spLocks/>
            </p:cNvSpPr>
            <p:nvPr/>
          </p:nvSpPr>
          <p:spPr bwMode="auto">
            <a:xfrm>
              <a:off x="782" y="3770"/>
              <a:ext cx="22" cy="27"/>
            </a:xfrm>
            <a:custGeom>
              <a:avLst/>
              <a:gdLst>
                <a:gd name="T0" fmla="*/ 1 w 45"/>
                <a:gd name="T1" fmla="*/ 3 h 55"/>
                <a:gd name="T2" fmla="*/ 2 w 45"/>
                <a:gd name="T3" fmla="*/ 2 h 55"/>
                <a:gd name="T4" fmla="*/ 2 w 45"/>
                <a:gd name="T5" fmla="*/ 2 h 55"/>
                <a:gd name="T6" fmla="*/ 2 w 45"/>
                <a:gd name="T7" fmla="*/ 1 h 55"/>
                <a:gd name="T8" fmla="*/ 2 w 45"/>
                <a:gd name="T9" fmla="*/ 1 h 55"/>
                <a:gd name="T10" fmla="*/ 2 w 45"/>
                <a:gd name="T11" fmla="*/ 1 h 55"/>
                <a:gd name="T12" fmla="*/ 2 w 45"/>
                <a:gd name="T13" fmla="*/ 0 h 55"/>
                <a:gd name="T14" fmla="*/ 2 w 45"/>
                <a:gd name="T15" fmla="*/ 0 h 55"/>
                <a:gd name="T16" fmla="*/ 2 w 45"/>
                <a:gd name="T17" fmla="*/ 0 h 55"/>
                <a:gd name="T18" fmla="*/ 1 w 45"/>
                <a:gd name="T19" fmla="*/ 0 h 55"/>
                <a:gd name="T20" fmla="*/ 1 w 45"/>
                <a:gd name="T21" fmla="*/ 0 h 55"/>
                <a:gd name="T22" fmla="*/ 1 w 45"/>
                <a:gd name="T23" fmla="*/ 0 h 55"/>
                <a:gd name="T24" fmla="*/ 0 w 45"/>
                <a:gd name="T25" fmla="*/ 0 h 55"/>
                <a:gd name="T26" fmla="*/ 0 w 45"/>
                <a:gd name="T27" fmla="*/ 0 h 55"/>
                <a:gd name="T28" fmla="*/ 0 w 45"/>
                <a:gd name="T29" fmla="*/ 1 h 55"/>
                <a:gd name="T30" fmla="*/ 0 w 45"/>
                <a:gd name="T31" fmla="*/ 1 h 55"/>
                <a:gd name="T32" fmla="*/ 0 w 45"/>
                <a:gd name="T33" fmla="*/ 1 h 55"/>
                <a:gd name="T34" fmla="*/ 0 w 45"/>
                <a:gd name="T35" fmla="*/ 2 h 55"/>
                <a:gd name="T36" fmla="*/ 0 w 45"/>
                <a:gd name="T37" fmla="*/ 2 h 55"/>
                <a:gd name="T38" fmla="*/ 0 w 45"/>
                <a:gd name="T39" fmla="*/ 2 h 55"/>
                <a:gd name="T40" fmla="*/ 0 w 45"/>
                <a:gd name="T41" fmla="*/ 3 h 55"/>
                <a:gd name="T42" fmla="*/ 0 w 45"/>
                <a:gd name="T43" fmla="*/ 3 h 55"/>
                <a:gd name="T44" fmla="*/ 1 w 45"/>
                <a:gd name="T45" fmla="*/ 3 h 55"/>
                <a:gd name="T46" fmla="*/ 1 w 45"/>
                <a:gd name="T47" fmla="*/ 3 h 55"/>
                <a:gd name="T48" fmla="*/ 1 w 45"/>
                <a:gd name="T49" fmla="*/ 3 h 55"/>
                <a:gd name="T50" fmla="*/ 1 w 45"/>
                <a:gd name="T51" fmla="*/ 3 h 5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5"/>
                <a:gd name="T80" fmla="*/ 45 w 45"/>
                <a:gd name="T81" fmla="*/ 55 h 5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5">
                  <a:moveTo>
                    <a:pt x="29" y="49"/>
                  </a:moveTo>
                  <a:lnTo>
                    <a:pt x="35" y="43"/>
                  </a:lnTo>
                  <a:lnTo>
                    <a:pt x="38" y="38"/>
                  </a:lnTo>
                  <a:lnTo>
                    <a:pt x="42" y="31"/>
                  </a:lnTo>
                  <a:lnTo>
                    <a:pt x="44" y="23"/>
                  </a:lnTo>
                  <a:lnTo>
                    <a:pt x="45" y="17"/>
                  </a:lnTo>
                  <a:lnTo>
                    <a:pt x="44" y="10"/>
                  </a:lnTo>
                  <a:lnTo>
                    <a:pt x="41" y="5"/>
                  </a:lnTo>
                  <a:lnTo>
                    <a:pt x="36" y="2"/>
                  </a:lnTo>
                  <a:lnTo>
                    <a:pt x="30" y="0"/>
                  </a:lnTo>
                  <a:lnTo>
                    <a:pt x="24" y="1"/>
                  </a:lnTo>
                  <a:lnTo>
                    <a:pt x="19" y="4"/>
                  </a:lnTo>
                  <a:lnTo>
                    <a:pt x="15" y="10"/>
                  </a:lnTo>
                  <a:lnTo>
                    <a:pt x="13" y="15"/>
                  </a:lnTo>
                  <a:lnTo>
                    <a:pt x="11" y="20"/>
                  </a:lnTo>
                  <a:lnTo>
                    <a:pt x="7" y="25"/>
                  </a:lnTo>
                  <a:lnTo>
                    <a:pt x="4" y="30"/>
                  </a:lnTo>
                  <a:lnTo>
                    <a:pt x="0" y="35"/>
                  </a:lnTo>
                  <a:lnTo>
                    <a:pt x="0" y="41"/>
                  </a:lnTo>
                  <a:lnTo>
                    <a:pt x="3" y="47"/>
                  </a:lnTo>
                  <a:lnTo>
                    <a:pt x="7" y="51"/>
                  </a:lnTo>
                  <a:lnTo>
                    <a:pt x="13" y="55"/>
                  </a:lnTo>
                  <a:lnTo>
                    <a:pt x="19" y="55"/>
                  </a:lnTo>
                  <a:lnTo>
                    <a:pt x="24" y="54"/>
                  </a:lnTo>
                  <a:lnTo>
                    <a:pt x="29" y="49"/>
                  </a:lnTo>
                  <a:close/>
                </a:path>
              </a:pathLst>
            </a:custGeom>
            <a:solidFill>
              <a:schemeClr val="accent2"/>
            </a:solidFill>
            <a:ln w="9525">
              <a:noFill/>
              <a:round/>
              <a:headEnd/>
              <a:tailEnd/>
            </a:ln>
          </p:spPr>
          <p:txBody>
            <a:bodyPr/>
            <a:lstStyle/>
            <a:p>
              <a:endParaRPr lang="de-DE" sz="1350"/>
            </a:p>
          </p:txBody>
        </p:sp>
        <p:sp>
          <p:nvSpPr>
            <p:cNvPr id="10348" name="Freeform 106"/>
            <p:cNvSpPr>
              <a:spLocks/>
            </p:cNvSpPr>
            <p:nvPr/>
          </p:nvSpPr>
          <p:spPr bwMode="auto">
            <a:xfrm>
              <a:off x="682" y="3760"/>
              <a:ext cx="20" cy="31"/>
            </a:xfrm>
            <a:custGeom>
              <a:avLst/>
              <a:gdLst>
                <a:gd name="T0" fmla="*/ 1 w 39"/>
                <a:gd name="T1" fmla="*/ 2 h 61"/>
                <a:gd name="T2" fmla="*/ 1 w 39"/>
                <a:gd name="T3" fmla="*/ 2 h 61"/>
                <a:gd name="T4" fmla="*/ 1 w 39"/>
                <a:gd name="T5" fmla="*/ 3 h 61"/>
                <a:gd name="T6" fmla="*/ 1 w 39"/>
                <a:gd name="T7" fmla="*/ 3 h 61"/>
                <a:gd name="T8" fmla="*/ 1 w 39"/>
                <a:gd name="T9" fmla="*/ 3 h 61"/>
                <a:gd name="T10" fmla="*/ 1 w 39"/>
                <a:gd name="T11" fmla="*/ 4 h 61"/>
                <a:gd name="T12" fmla="*/ 1 w 39"/>
                <a:gd name="T13" fmla="*/ 4 h 61"/>
                <a:gd name="T14" fmla="*/ 2 w 39"/>
                <a:gd name="T15" fmla="*/ 4 h 61"/>
                <a:gd name="T16" fmla="*/ 2 w 39"/>
                <a:gd name="T17" fmla="*/ 4 h 61"/>
                <a:gd name="T18" fmla="*/ 2 w 39"/>
                <a:gd name="T19" fmla="*/ 4 h 61"/>
                <a:gd name="T20" fmla="*/ 3 w 39"/>
                <a:gd name="T21" fmla="*/ 4 h 61"/>
                <a:gd name="T22" fmla="*/ 3 w 39"/>
                <a:gd name="T23" fmla="*/ 3 h 61"/>
                <a:gd name="T24" fmla="*/ 3 w 39"/>
                <a:gd name="T25" fmla="*/ 3 h 61"/>
                <a:gd name="T26" fmla="*/ 3 w 39"/>
                <a:gd name="T27" fmla="*/ 3 h 61"/>
                <a:gd name="T28" fmla="*/ 3 w 39"/>
                <a:gd name="T29" fmla="*/ 2 h 61"/>
                <a:gd name="T30" fmla="*/ 2 w 39"/>
                <a:gd name="T31" fmla="*/ 2 h 61"/>
                <a:gd name="T32" fmla="*/ 2 w 39"/>
                <a:gd name="T33" fmla="*/ 1 h 61"/>
                <a:gd name="T34" fmla="*/ 2 w 39"/>
                <a:gd name="T35" fmla="*/ 1 h 61"/>
                <a:gd name="T36" fmla="*/ 2 w 39"/>
                <a:gd name="T37" fmla="*/ 1 h 61"/>
                <a:gd name="T38" fmla="*/ 1 w 39"/>
                <a:gd name="T39" fmla="*/ 0 h 61"/>
                <a:gd name="T40" fmla="*/ 1 w 39"/>
                <a:gd name="T41" fmla="*/ 1 h 61"/>
                <a:gd name="T42" fmla="*/ 1 w 39"/>
                <a:gd name="T43" fmla="*/ 1 h 61"/>
                <a:gd name="T44" fmla="*/ 1 w 39"/>
                <a:gd name="T45" fmla="*/ 1 h 61"/>
                <a:gd name="T46" fmla="*/ 0 w 39"/>
                <a:gd name="T47" fmla="*/ 2 h 61"/>
                <a:gd name="T48" fmla="*/ 1 w 39"/>
                <a:gd name="T49" fmla="*/ 2 h 61"/>
                <a:gd name="T50" fmla="*/ 1 w 39"/>
                <a:gd name="T51" fmla="*/ 2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9"/>
                <a:gd name="T79" fmla="*/ 0 h 61"/>
                <a:gd name="T80" fmla="*/ 39 w 39"/>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9" h="61">
                  <a:moveTo>
                    <a:pt x="1" y="23"/>
                  </a:moveTo>
                  <a:lnTo>
                    <a:pt x="3" y="29"/>
                  </a:lnTo>
                  <a:lnTo>
                    <a:pt x="5" y="36"/>
                  </a:lnTo>
                  <a:lnTo>
                    <a:pt x="7" y="43"/>
                  </a:lnTo>
                  <a:lnTo>
                    <a:pt x="7" y="48"/>
                  </a:lnTo>
                  <a:lnTo>
                    <a:pt x="9" y="54"/>
                  </a:lnTo>
                  <a:lnTo>
                    <a:pt x="14" y="59"/>
                  </a:lnTo>
                  <a:lnTo>
                    <a:pt x="20" y="61"/>
                  </a:lnTo>
                  <a:lnTo>
                    <a:pt x="26" y="61"/>
                  </a:lnTo>
                  <a:lnTo>
                    <a:pt x="32" y="59"/>
                  </a:lnTo>
                  <a:lnTo>
                    <a:pt x="37" y="54"/>
                  </a:lnTo>
                  <a:lnTo>
                    <a:pt x="39" y="48"/>
                  </a:lnTo>
                  <a:lnTo>
                    <a:pt x="39" y="43"/>
                  </a:lnTo>
                  <a:lnTo>
                    <a:pt x="37" y="35"/>
                  </a:lnTo>
                  <a:lnTo>
                    <a:pt x="35" y="27"/>
                  </a:lnTo>
                  <a:lnTo>
                    <a:pt x="32" y="18"/>
                  </a:lnTo>
                  <a:lnTo>
                    <a:pt x="30" y="10"/>
                  </a:lnTo>
                  <a:lnTo>
                    <a:pt x="26" y="5"/>
                  </a:lnTo>
                  <a:lnTo>
                    <a:pt x="22" y="1"/>
                  </a:lnTo>
                  <a:lnTo>
                    <a:pt x="15" y="0"/>
                  </a:lnTo>
                  <a:lnTo>
                    <a:pt x="9" y="2"/>
                  </a:lnTo>
                  <a:lnTo>
                    <a:pt x="5" y="6"/>
                  </a:lnTo>
                  <a:lnTo>
                    <a:pt x="1" y="10"/>
                  </a:lnTo>
                  <a:lnTo>
                    <a:pt x="0" y="17"/>
                  </a:lnTo>
                  <a:lnTo>
                    <a:pt x="1" y="23"/>
                  </a:lnTo>
                  <a:close/>
                </a:path>
              </a:pathLst>
            </a:custGeom>
            <a:solidFill>
              <a:schemeClr val="accent2"/>
            </a:solidFill>
            <a:ln w="9525">
              <a:noFill/>
              <a:round/>
              <a:headEnd/>
              <a:tailEnd/>
            </a:ln>
          </p:spPr>
          <p:txBody>
            <a:bodyPr/>
            <a:lstStyle/>
            <a:p>
              <a:endParaRPr lang="de-DE" sz="1350"/>
            </a:p>
          </p:txBody>
        </p:sp>
        <p:sp>
          <p:nvSpPr>
            <p:cNvPr id="10349" name="Freeform 107"/>
            <p:cNvSpPr>
              <a:spLocks/>
            </p:cNvSpPr>
            <p:nvPr/>
          </p:nvSpPr>
          <p:spPr bwMode="auto">
            <a:xfrm>
              <a:off x="799" y="3700"/>
              <a:ext cx="23" cy="25"/>
            </a:xfrm>
            <a:custGeom>
              <a:avLst/>
              <a:gdLst>
                <a:gd name="T0" fmla="*/ 2 w 45"/>
                <a:gd name="T1" fmla="*/ 2 h 51"/>
                <a:gd name="T2" fmla="*/ 2 w 45"/>
                <a:gd name="T3" fmla="*/ 2 h 51"/>
                <a:gd name="T4" fmla="*/ 3 w 45"/>
                <a:gd name="T5" fmla="*/ 2 h 51"/>
                <a:gd name="T6" fmla="*/ 3 w 45"/>
                <a:gd name="T7" fmla="*/ 1 h 51"/>
                <a:gd name="T8" fmla="*/ 3 w 45"/>
                <a:gd name="T9" fmla="*/ 1 h 51"/>
                <a:gd name="T10" fmla="*/ 3 w 45"/>
                <a:gd name="T11" fmla="*/ 1 h 51"/>
                <a:gd name="T12" fmla="*/ 3 w 45"/>
                <a:gd name="T13" fmla="*/ 0 h 51"/>
                <a:gd name="T14" fmla="*/ 3 w 45"/>
                <a:gd name="T15" fmla="*/ 0 h 51"/>
                <a:gd name="T16" fmla="*/ 3 w 45"/>
                <a:gd name="T17" fmla="*/ 0 h 51"/>
                <a:gd name="T18" fmla="*/ 3 w 45"/>
                <a:gd name="T19" fmla="*/ 0 h 51"/>
                <a:gd name="T20" fmla="*/ 2 w 45"/>
                <a:gd name="T21" fmla="*/ 0 h 51"/>
                <a:gd name="T22" fmla="*/ 2 w 45"/>
                <a:gd name="T23" fmla="*/ 0 h 51"/>
                <a:gd name="T24" fmla="*/ 2 w 45"/>
                <a:gd name="T25" fmla="*/ 0 h 51"/>
                <a:gd name="T26" fmla="*/ 1 w 45"/>
                <a:gd name="T27" fmla="*/ 0 h 51"/>
                <a:gd name="T28" fmla="*/ 1 w 45"/>
                <a:gd name="T29" fmla="*/ 0 h 51"/>
                <a:gd name="T30" fmla="*/ 1 w 45"/>
                <a:gd name="T31" fmla="*/ 1 h 51"/>
                <a:gd name="T32" fmla="*/ 1 w 45"/>
                <a:gd name="T33" fmla="*/ 1 h 51"/>
                <a:gd name="T34" fmla="*/ 0 w 45"/>
                <a:gd name="T35" fmla="*/ 1 h 51"/>
                <a:gd name="T36" fmla="*/ 0 w 45"/>
                <a:gd name="T37" fmla="*/ 2 h 51"/>
                <a:gd name="T38" fmla="*/ 1 w 45"/>
                <a:gd name="T39" fmla="*/ 2 h 51"/>
                <a:gd name="T40" fmla="*/ 1 w 45"/>
                <a:gd name="T41" fmla="*/ 2 h 51"/>
                <a:gd name="T42" fmla="*/ 1 w 45"/>
                <a:gd name="T43" fmla="*/ 3 h 51"/>
                <a:gd name="T44" fmla="*/ 2 w 45"/>
                <a:gd name="T45" fmla="*/ 3 h 51"/>
                <a:gd name="T46" fmla="*/ 2 w 45"/>
                <a:gd name="T47" fmla="*/ 3 h 51"/>
                <a:gd name="T48" fmla="*/ 2 w 45"/>
                <a:gd name="T49" fmla="*/ 2 h 51"/>
                <a:gd name="T50" fmla="*/ 2 w 45"/>
                <a:gd name="T51" fmla="*/ 2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1"/>
                <a:gd name="T80" fmla="*/ 45 w 45"/>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1">
                  <a:moveTo>
                    <a:pt x="28" y="45"/>
                  </a:moveTo>
                  <a:lnTo>
                    <a:pt x="32" y="40"/>
                  </a:lnTo>
                  <a:lnTo>
                    <a:pt x="36" y="35"/>
                  </a:lnTo>
                  <a:lnTo>
                    <a:pt x="39" y="30"/>
                  </a:lnTo>
                  <a:lnTo>
                    <a:pt x="41" y="26"/>
                  </a:lnTo>
                  <a:lnTo>
                    <a:pt x="45" y="20"/>
                  </a:lnTo>
                  <a:lnTo>
                    <a:pt x="45" y="14"/>
                  </a:lnTo>
                  <a:lnTo>
                    <a:pt x="44" y="8"/>
                  </a:lnTo>
                  <a:lnTo>
                    <a:pt x="39" y="4"/>
                  </a:lnTo>
                  <a:lnTo>
                    <a:pt x="33" y="0"/>
                  </a:lnTo>
                  <a:lnTo>
                    <a:pt x="28" y="0"/>
                  </a:lnTo>
                  <a:lnTo>
                    <a:pt x="22" y="1"/>
                  </a:lnTo>
                  <a:lnTo>
                    <a:pt x="17" y="6"/>
                  </a:lnTo>
                  <a:lnTo>
                    <a:pt x="13" y="11"/>
                  </a:lnTo>
                  <a:lnTo>
                    <a:pt x="9" y="15"/>
                  </a:lnTo>
                  <a:lnTo>
                    <a:pt x="6" y="21"/>
                  </a:lnTo>
                  <a:lnTo>
                    <a:pt x="2" y="26"/>
                  </a:lnTo>
                  <a:lnTo>
                    <a:pt x="0" y="31"/>
                  </a:lnTo>
                  <a:lnTo>
                    <a:pt x="0" y="37"/>
                  </a:lnTo>
                  <a:lnTo>
                    <a:pt x="1" y="43"/>
                  </a:lnTo>
                  <a:lnTo>
                    <a:pt x="6" y="47"/>
                  </a:lnTo>
                  <a:lnTo>
                    <a:pt x="12" y="51"/>
                  </a:lnTo>
                  <a:lnTo>
                    <a:pt x="17" y="51"/>
                  </a:lnTo>
                  <a:lnTo>
                    <a:pt x="23" y="50"/>
                  </a:lnTo>
                  <a:lnTo>
                    <a:pt x="28" y="45"/>
                  </a:lnTo>
                  <a:close/>
                </a:path>
              </a:pathLst>
            </a:custGeom>
            <a:solidFill>
              <a:schemeClr val="accent2"/>
            </a:solidFill>
            <a:ln w="9525">
              <a:noFill/>
              <a:round/>
              <a:headEnd/>
              <a:tailEnd/>
            </a:ln>
          </p:spPr>
          <p:txBody>
            <a:bodyPr/>
            <a:lstStyle/>
            <a:p>
              <a:endParaRPr lang="de-DE" sz="1350"/>
            </a:p>
          </p:txBody>
        </p:sp>
        <p:sp>
          <p:nvSpPr>
            <p:cNvPr id="10350" name="Freeform 108"/>
            <p:cNvSpPr>
              <a:spLocks/>
            </p:cNvSpPr>
            <p:nvPr/>
          </p:nvSpPr>
          <p:spPr bwMode="auto">
            <a:xfrm>
              <a:off x="880" y="3774"/>
              <a:ext cx="31" cy="29"/>
            </a:xfrm>
            <a:custGeom>
              <a:avLst/>
              <a:gdLst>
                <a:gd name="T0" fmla="*/ 1 w 62"/>
                <a:gd name="T1" fmla="*/ 2 h 58"/>
                <a:gd name="T2" fmla="*/ 1 w 62"/>
                <a:gd name="T3" fmla="*/ 3 h 58"/>
                <a:gd name="T4" fmla="*/ 2 w 62"/>
                <a:gd name="T5" fmla="*/ 3 h 58"/>
                <a:gd name="T6" fmla="*/ 2 w 62"/>
                <a:gd name="T7" fmla="*/ 4 h 58"/>
                <a:gd name="T8" fmla="*/ 3 w 62"/>
                <a:gd name="T9" fmla="*/ 4 h 58"/>
                <a:gd name="T10" fmla="*/ 3 w 62"/>
                <a:gd name="T11" fmla="*/ 4 h 58"/>
                <a:gd name="T12" fmla="*/ 4 w 62"/>
                <a:gd name="T13" fmla="*/ 4 h 58"/>
                <a:gd name="T14" fmla="*/ 4 w 62"/>
                <a:gd name="T15" fmla="*/ 4 h 58"/>
                <a:gd name="T16" fmla="*/ 4 w 62"/>
                <a:gd name="T17" fmla="*/ 4 h 58"/>
                <a:gd name="T18" fmla="*/ 4 w 62"/>
                <a:gd name="T19" fmla="*/ 3 h 58"/>
                <a:gd name="T20" fmla="*/ 4 w 62"/>
                <a:gd name="T21" fmla="*/ 3 h 58"/>
                <a:gd name="T22" fmla="*/ 4 w 62"/>
                <a:gd name="T23" fmla="*/ 3 h 58"/>
                <a:gd name="T24" fmla="*/ 4 w 62"/>
                <a:gd name="T25" fmla="*/ 2 h 58"/>
                <a:gd name="T26" fmla="*/ 3 w 62"/>
                <a:gd name="T27" fmla="*/ 2 h 58"/>
                <a:gd name="T28" fmla="*/ 3 w 62"/>
                <a:gd name="T29" fmla="*/ 2 h 58"/>
                <a:gd name="T30" fmla="*/ 3 w 62"/>
                <a:gd name="T31" fmla="*/ 1 h 58"/>
                <a:gd name="T32" fmla="*/ 2 w 62"/>
                <a:gd name="T33" fmla="*/ 1 h 58"/>
                <a:gd name="T34" fmla="*/ 2 w 62"/>
                <a:gd name="T35" fmla="*/ 1 h 58"/>
                <a:gd name="T36" fmla="*/ 1 w 62"/>
                <a:gd name="T37" fmla="*/ 0 h 58"/>
                <a:gd name="T38" fmla="*/ 1 w 62"/>
                <a:gd name="T39" fmla="*/ 1 h 58"/>
                <a:gd name="T40" fmla="*/ 1 w 62"/>
                <a:gd name="T41" fmla="*/ 1 h 58"/>
                <a:gd name="T42" fmla="*/ 1 w 62"/>
                <a:gd name="T43" fmla="*/ 1 h 58"/>
                <a:gd name="T44" fmla="*/ 0 w 62"/>
                <a:gd name="T45" fmla="*/ 1 h 58"/>
                <a:gd name="T46" fmla="*/ 1 w 62"/>
                <a:gd name="T47" fmla="*/ 2 h 58"/>
                <a:gd name="T48" fmla="*/ 1 w 62"/>
                <a:gd name="T49" fmla="*/ 2 h 58"/>
                <a:gd name="T50" fmla="*/ 1 w 62"/>
                <a:gd name="T51" fmla="*/ 2 h 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58"/>
                <a:gd name="T80" fmla="*/ 62 w 62"/>
                <a:gd name="T81" fmla="*/ 58 h 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58">
                  <a:moveTo>
                    <a:pt x="5" y="27"/>
                  </a:moveTo>
                  <a:lnTo>
                    <a:pt x="13" y="34"/>
                  </a:lnTo>
                  <a:lnTo>
                    <a:pt x="20" y="42"/>
                  </a:lnTo>
                  <a:lnTo>
                    <a:pt x="28" y="49"/>
                  </a:lnTo>
                  <a:lnTo>
                    <a:pt x="37" y="55"/>
                  </a:lnTo>
                  <a:lnTo>
                    <a:pt x="43" y="58"/>
                  </a:lnTo>
                  <a:lnTo>
                    <a:pt x="49" y="58"/>
                  </a:lnTo>
                  <a:lnTo>
                    <a:pt x="54" y="56"/>
                  </a:lnTo>
                  <a:lnTo>
                    <a:pt x="59" y="52"/>
                  </a:lnTo>
                  <a:lnTo>
                    <a:pt x="61" y="46"/>
                  </a:lnTo>
                  <a:lnTo>
                    <a:pt x="62" y="40"/>
                  </a:lnTo>
                  <a:lnTo>
                    <a:pt x="60" y="34"/>
                  </a:lnTo>
                  <a:lnTo>
                    <a:pt x="56" y="30"/>
                  </a:lnTo>
                  <a:lnTo>
                    <a:pt x="47" y="24"/>
                  </a:lnTo>
                  <a:lnTo>
                    <a:pt x="41" y="18"/>
                  </a:lnTo>
                  <a:lnTo>
                    <a:pt x="35" y="11"/>
                  </a:lnTo>
                  <a:lnTo>
                    <a:pt x="28" y="4"/>
                  </a:lnTo>
                  <a:lnTo>
                    <a:pt x="22" y="1"/>
                  </a:lnTo>
                  <a:lnTo>
                    <a:pt x="16" y="0"/>
                  </a:lnTo>
                  <a:lnTo>
                    <a:pt x="9" y="1"/>
                  </a:lnTo>
                  <a:lnTo>
                    <a:pt x="5" y="4"/>
                  </a:lnTo>
                  <a:lnTo>
                    <a:pt x="1" y="10"/>
                  </a:lnTo>
                  <a:lnTo>
                    <a:pt x="0" y="16"/>
                  </a:lnTo>
                  <a:lnTo>
                    <a:pt x="1" y="23"/>
                  </a:lnTo>
                  <a:lnTo>
                    <a:pt x="5" y="27"/>
                  </a:lnTo>
                  <a:close/>
                </a:path>
              </a:pathLst>
            </a:custGeom>
            <a:solidFill>
              <a:schemeClr val="accent2"/>
            </a:solidFill>
            <a:ln w="9525">
              <a:noFill/>
              <a:round/>
              <a:headEnd/>
              <a:tailEnd/>
            </a:ln>
          </p:spPr>
          <p:txBody>
            <a:bodyPr/>
            <a:lstStyle/>
            <a:p>
              <a:endParaRPr lang="de-DE" sz="1350"/>
            </a:p>
          </p:txBody>
        </p:sp>
        <p:sp>
          <p:nvSpPr>
            <p:cNvPr id="10351" name="Freeform 109"/>
            <p:cNvSpPr>
              <a:spLocks/>
            </p:cNvSpPr>
            <p:nvPr/>
          </p:nvSpPr>
          <p:spPr bwMode="auto">
            <a:xfrm>
              <a:off x="942" y="3832"/>
              <a:ext cx="23" cy="27"/>
            </a:xfrm>
            <a:custGeom>
              <a:avLst/>
              <a:gdLst>
                <a:gd name="T0" fmla="*/ 2 w 45"/>
                <a:gd name="T1" fmla="*/ 3 h 54"/>
                <a:gd name="T2" fmla="*/ 3 w 45"/>
                <a:gd name="T3" fmla="*/ 3 h 54"/>
                <a:gd name="T4" fmla="*/ 3 w 45"/>
                <a:gd name="T5" fmla="*/ 3 h 54"/>
                <a:gd name="T6" fmla="*/ 3 w 45"/>
                <a:gd name="T7" fmla="*/ 2 h 54"/>
                <a:gd name="T8" fmla="*/ 3 w 45"/>
                <a:gd name="T9" fmla="*/ 2 h 54"/>
                <a:gd name="T10" fmla="*/ 3 w 45"/>
                <a:gd name="T11" fmla="*/ 1 h 54"/>
                <a:gd name="T12" fmla="*/ 3 w 45"/>
                <a:gd name="T13" fmla="*/ 1 h 54"/>
                <a:gd name="T14" fmla="*/ 3 w 45"/>
                <a:gd name="T15" fmla="*/ 1 h 54"/>
                <a:gd name="T16" fmla="*/ 3 w 45"/>
                <a:gd name="T17" fmla="*/ 1 h 54"/>
                <a:gd name="T18" fmla="*/ 2 w 45"/>
                <a:gd name="T19" fmla="*/ 0 h 54"/>
                <a:gd name="T20" fmla="*/ 2 w 45"/>
                <a:gd name="T21" fmla="*/ 1 h 54"/>
                <a:gd name="T22" fmla="*/ 2 w 45"/>
                <a:gd name="T23" fmla="*/ 1 h 54"/>
                <a:gd name="T24" fmla="*/ 1 w 45"/>
                <a:gd name="T25" fmla="*/ 1 h 54"/>
                <a:gd name="T26" fmla="*/ 1 w 45"/>
                <a:gd name="T27" fmla="*/ 1 h 54"/>
                <a:gd name="T28" fmla="*/ 1 w 45"/>
                <a:gd name="T29" fmla="*/ 2 h 54"/>
                <a:gd name="T30" fmla="*/ 1 w 45"/>
                <a:gd name="T31" fmla="*/ 2 h 54"/>
                <a:gd name="T32" fmla="*/ 1 w 45"/>
                <a:gd name="T33" fmla="*/ 2 h 54"/>
                <a:gd name="T34" fmla="*/ 0 w 45"/>
                <a:gd name="T35" fmla="*/ 3 h 54"/>
                <a:gd name="T36" fmla="*/ 0 w 45"/>
                <a:gd name="T37" fmla="*/ 3 h 54"/>
                <a:gd name="T38" fmla="*/ 1 w 45"/>
                <a:gd name="T39" fmla="*/ 3 h 54"/>
                <a:gd name="T40" fmla="*/ 1 w 45"/>
                <a:gd name="T41" fmla="*/ 4 h 54"/>
                <a:gd name="T42" fmla="*/ 1 w 45"/>
                <a:gd name="T43" fmla="*/ 4 h 54"/>
                <a:gd name="T44" fmla="*/ 2 w 45"/>
                <a:gd name="T45" fmla="*/ 4 h 54"/>
                <a:gd name="T46" fmla="*/ 2 w 45"/>
                <a:gd name="T47" fmla="*/ 4 h 54"/>
                <a:gd name="T48" fmla="*/ 2 w 45"/>
                <a:gd name="T49" fmla="*/ 3 h 54"/>
                <a:gd name="T50" fmla="*/ 2 w 45"/>
                <a:gd name="T51" fmla="*/ 3 h 5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4"/>
                <a:gd name="T80" fmla="*/ 45 w 45"/>
                <a:gd name="T81" fmla="*/ 54 h 5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4">
                  <a:moveTo>
                    <a:pt x="28" y="48"/>
                  </a:moveTo>
                  <a:lnTo>
                    <a:pt x="34" y="43"/>
                  </a:lnTo>
                  <a:lnTo>
                    <a:pt x="39" y="37"/>
                  </a:lnTo>
                  <a:lnTo>
                    <a:pt x="41" y="30"/>
                  </a:lnTo>
                  <a:lnTo>
                    <a:pt x="43" y="22"/>
                  </a:lnTo>
                  <a:lnTo>
                    <a:pt x="45" y="16"/>
                  </a:lnTo>
                  <a:lnTo>
                    <a:pt x="43" y="9"/>
                  </a:lnTo>
                  <a:lnTo>
                    <a:pt x="41" y="5"/>
                  </a:lnTo>
                  <a:lnTo>
                    <a:pt x="37" y="1"/>
                  </a:lnTo>
                  <a:lnTo>
                    <a:pt x="31" y="0"/>
                  </a:lnTo>
                  <a:lnTo>
                    <a:pt x="24" y="1"/>
                  </a:lnTo>
                  <a:lnTo>
                    <a:pt x="18" y="5"/>
                  </a:lnTo>
                  <a:lnTo>
                    <a:pt x="15" y="9"/>
                  </a:lnTo>
                  <a:lnTo>
                    <a:pt x="12" y="14"/>
                  </a:lnTo>
                  <a:lnTo>
                    <a:pt x="10" y="20"/>
                  </a:lnTo>
                  <a:lnTo>
                    <a:pt x="7" y="24"/>
                  </a:lnTo>
                  <a:lnTo>
                    <a:pt x="3" y="29"/>
                  </a:lnTo>
                  <a:lnTo>
                    <a:pt x="0" y="35"/>
                  </a:lnTo>
                  <a:lnTo>
                    <a:pt x="0" y="40"/>
                  </a:lnTo>
                  <a:lnTo>
                    <a:pt x="2" y="46"/>
                  </a:lnTo>
                  <a:lnTo>
                    <a:pt x="7" y="51"/>
                  </a:lnTo>
                  <a:lnTo>
                    <a:pt x="12" y="54"/>
                  </a:lnTo>
                  <a:lnTo>
                    <a:pt x="18" y="54"/>
                  </a:lnTo>
                  <a:lnTo>
                    <a:pt x="24" y="53"/>
                  </a:lnTo>
                  <a:lnTo>
                    <a:pt x="28" y="48"/>
                  </a:lnTo>
                  <a:close/>
                </a:path>
              </a:pathLst>
            </a:custGeom>
            <a:solidFill>
              <a:schemeClr val="accent2"/>
            </a:solidFill>
            <a:ln w="9525">
              <a:noFill/>
              <a:round/>
              <a:headEnd/>
              <a:tailEnd/>
            </a:ln>
          </p:spPr>
          <p:txBody>
            <a:bodyPr/>
            <a:lstStyle/>
            <a:p>
              <a:endParaRPr lang="de-DE" sz="1350"/>
            </a:p>
          </p:txBody>
        </p:sp>
        <p:sp>
          <p:nvSpPr>
            <p:cNvPr id="10352" name="Freeform 110"/>
            <p:cNvSpPr>
              <a:spLocks/>
            </p:cNvSpPr>
            <p:nvPr/>
          </p:nvSpPr>
          <p:spPr bwMode="auto">
            <a:xfrm>
              <a:off x="843" y="3822"/>
              <a:ext cx="19" cy="30"/>
            </a:xfrm>
            <a:custGeom>
              <a:avLst/>
              <a:gdLst>
                <a:gd name="T0" fmla="*/ 0 w 40"/>
                <a:gd name="T1" fmla="*/ 1 h 61"/>
                <a:gd name="T2" fmla="*/ 0 w 40"/>
                <a:gd name="T3" fmla="*/ 1 h 61"/>
                <a:gd name="T4" fmla="*/ 0 w 40"/>
                <a:gd name="T5" fmla="*/ 2 h 61"/>
                <a:gd name="T6" fmla="*/ 0 w 40"/>
                <a:gd name="T7" fmla="*/ 2 h 61"/>
                <a:gd name="T8" fmla="*/ 0 w 40"/>
                <a:gd name="T9" fmla="*/ 3 h 61"/>
                <a:gd name="T10" fmla="*/ 0 w 40"/>
                <a:gd name="T11" fmla="*/ 3 h 61"/>
                <a:gd name="T12" fmla="*/ 0 w 40"/>
                <a:gd name="T13" fmla="*/ 3 h 61"/>
                <a:gd name="T14" fmla="*/ 1 w 40"/>
                <a:gd name="T15" fmla="*/ 3 h 61"/>
                <a:gd name="T16" fmla="*/ 1 w 40"/>
                <a:gd name="T17" fmla="*/ 3 h 61"/>
                <a:gd name="T18" fmla="*/ 2 w 40"/>
                <a:gd name="T19" fmla="*/ 3 h 61"/>
                <a:gd name="T20" fmla="*/ 2 w 40"/>
                <a:gd name="T21" fmla="*/ 3 h 61"/>
                <a:gd name="T22" fmla="*/ 2 w 40"/>
                <a:gd name="T23" fmla="*/ 3 h 61"/>
                <a:gd name="T24" fmla="*/ 2 w 40"/>
                <a:gd name="T25" fmla="*/ 2 h 61"/>
                <a:gd name="T26" fmla="*/ 2 w 40"/>
                <a:gd name="T27" fmla="*/ 2 h 61"/>
                <a:gd name="T28" fmla="*/ 2 w 40"/>
                <a:gd name="T29" fmla="*/ 1 h 61"/>
                <a:gd name="T30" fmla="*/ 2 w 40"/>
                <a:gd name="T31" fmla="*/ 1 h 61"/>
                <a:gd name="T32" fmla="*/ 1 w 40"/>
                <a:gd name="T33" fmla="*/ 0 h 61"/>
                <a:gd name="T34" fmla="*/ 1 w 40"/>
                <a:gd name="T35" fmla="*/ 0 h 61"/>
                <a:gd name="T36" fmla="*/ 1 w 40"/>
                <a:gd name="T37" fmla="*/ 0 h 61"/>
                <a:gd name="T38" fmla="*/ 1 w 40"/>
                <a:gd name="T39" fmla="*/ 0 h 61"/>
                <a:gd name="T40" fmla="*/ 0 w 40"/>
                <a:gd name="T41" fmla="*/ 0 h 61"/>
                <a:gd name="T42" fmla="*/ 0 w 40"/>
                <a:gd name="T43" fmla="*/ 0 h 61"/>
                <a:gd name="T44" fmla="*/ 0 w 40"/>
                <a:gd name="T45" fmla="*/ 0 h 61"/>
                <a:gd name="T46" fmla="*/ 0 w 40"/>
                <a:gd name="T47" fmla="*/ 1 h 61"/>
                <a:gd name="T48" fmla="*/ 0 w 40"/>
                <a:gd name="T49" fmla="*/ 1 h 61"/>
                <a:gd name="T50" fmla="*/ 0 w 40"/>
                <a:gd name="T51" fmla="*/ 1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61"/>
                <a:gd name="T80" fmla="*/ 40 w 40"/>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61">
                  <a:moveTo>
                    <a:pt x="2" y="23"/>
                  </a:moveTo>
                  <a:lnTo>
                    <a:pt x="4" y="29"/>
                  </a:lnTo>
                  <a:lnTo>
                    <a:pt x="5" y="36"/>
                  </a:lnTo>
                  <a:lnTo>
                    <a:pt x="7" y="43"/>
                  </a:lnTo>
                  <a:lnTo>
                    <a:pt x="8" y="49"/>
                  </a:lnTo>
                  <a:lnTo>
                    <a:pt x="11" y="54"/>
                  </a:lnTo>
                  <a:lnTo>
                    <a:pt x="15" y="59"/>
                  </a:lnTo>
                  <a:lnTo>
                    <a:pt x="21" y="61"/>
                  </a:lnTo>
                  <a:lnTo>
                    <a:pt x="27" y="61"/>
                  </a:lnTo>
                  <a:lnTo>
                    <a:pt x="33" y="59"/>
                  </a:lnTo>
                  <a:lnTo>
                    <a:pt x="37" y="54"/>
                  </a:lnTo>
                  <a:lnTo>
                    <a:pt x="40" y="49"/>
                  </a:lnTo>
                  <a:lnTo>
                    <a:pt x="40" y="43"/>
                  </a:lnTo>
                  <a:lnTo>
                    <a:pt x="37" y="35"/>
                  </a:lnTo>
                  <a:lnTo>
                    <a:pt x="36" y="27"/>
                  </a:lnTo>
                  <a:lnTo>
                    <a:pt x="34" y="19"/>
                  </a:lnTo>
                  <a:lnTo>
                    <a:pt x="31" y="11"/>
                  </a:lnTo>
                  <a:lnTo>
                    <a:pt x="28" y="5"/>
                  </a:lnTo>
                  <a:lnTo>
                    <a:pt x="22" y="1"/>
                  </a:lnTo>
                  <a:lnTo>
                    <a:pt x="17" y="0"/>
                  </a:lnTo>
                  <a:lnTo>
                    <a:pt x="10" y="3"/>
                  </a:lnTo>
                  <a:lnTo>
                    <a:pt x="5" y="6"/>
                  </a:lnTo>
                  <a:lnTo>
                    <a:pt x="2" y="11"/>
                  </a:lnTo>
                  <a:lnTo>
                    <a:pt x="0" y="18"/>
                  </a:lnTo>
                  <a:lnTo>
                    <a:pt x="2" y="23"/>
                  </a:lnTo>
                  <a:close/>
                </a:path>
              </a:pathLst>
            </a:custGeom>
            <a:solidFill>
              <a:schemeClr val="accent2"/>
            </a:solidFill>
            <a:ln w="9525">
              <a:noFill/>
              <a:round/>
              <a:headEnd/>
              <a:tailEnd/>
            </a:ln>
          </p:spPr>
          <p:txBody>
            <a:bodyPr/>
            <a:lstStyle/>
            <a:p>
              <a:endParaRPr lang="de-DE" sz="1350"/>
            </a:p>
          </p:txBody>
        </p:sp>
        <p:sp>
          <p:nvSpPr>
            <p:cNvPr id="10353" name="Freeform 111"/>
            <p:cNvSpPr>
              <a:spLocks/>
            </p:cNvSpPr>
            <p:nvPr/>
          </p:nvSpPr>
          <p:spPr bwMode="auto">
            <a:xfrm>
              <a:off x="960" y="3762"/>
              <a:ext cx="22" cy="25"/>
            </a:xfrm>
            <a:custGeom>
              <a:avLst/>
              <a:gdLst>
                <a:gd name="T0" fmla="*/ 2 w 44"/>
                <a:gd name="T1" fmla="*/ 2 h 51"/>
                <a:gd name="T2" fmla="*/ 2 w 44"/>
                <a:gd name="T3" fmla="*/ 2 h 51"/>
                <a:gd name="T4" fmla="*/ 3 w 44"/>
                <a:gd name="T5" fmla="*/ 2 h 51"/>
                <a:gd name="T6" fmla="*/ 3 w 44"/>
                <a:gd name="T7" fmla="*/ 1 h 51"/>
                <a:gd name="T8" fmla="*/ 3 w 44"/>
                <a:gd name="T9" fmla="*/ 1 h 51"/>
                <a:gd name="T10" fmla="*/ 3 w 44"/>
                <a:gd name="T11" fmla="*/ 1 h 51"/>
                <a:gd name="T12" fmla="*/ 3 w 44"/>
                <a:gd name="T13" fmla="*/ 0 h 51"/>
                <a:gd name="T14" fmla="*/ 3 w 44"/>
                <a:gd name="T15" fmla="*/ 0 h 51"/>
                <a:gd name="T16" fmla="*/ 3 w 44"/>
                <a:gd name="T17" fmla="*/ 0 h 51"/>
                <a:gd name="T18" fmla="*/ 3 w 44"/>
                <a:gd name="T19" fmla="*/ 0 h 51"/>
                <a:gd name="T20" fmla="*/ 2 w 44"/>
                <a:gd name="T21" fmla="*/ 0 h 51"/>
                <a:gd name="T22" fmla="*/ 2 w 44"/>
                <a:gd name="T23" fmla="*/ 0 h 51"/>
                <a:gd name="T24" fmla="*/ 2 w 44"/>
                <a:gd name="T25" fmla="*/ 0 h 51"/>
                <a:gd name="T26" fmla="*/ 1 w 44"/>
                <a:gd name="T27" fmla="*/ 0 h 51"/>
                <a:gd name="T28" fmla="*/ 1 w 44"/>
                <a:gd name="T29" fmla="*/ 0 h 51"/>
                <a:gd name="T30" fmla="*/ 1 w 44"/>
                <a:gd name="T31" fmla="*/ 1 h 51"/>
                <a:gd name="T32" fmla="*/ 1 w 44"/>
                <a:gd name="T33" fmla="*/ 1 h 51"/>
                <a:gd name="T34" fmla="*/ 0 w 44"/>
                <a:gd name="T35" fmla="*/ 2 h 51"/>
                <a:gd name="T36" fmla="*/ 0 w 44"/>
                <a:gd name="T37" fmla="*/ 2 h 51"/>
                <a:gd name="T38" fmla="*/ 1 w 44"/>
                <a:gd name="T39" fmla="*/ 2 h 51"/>
                <a:gd name="T40" fmla="*/ 1 w 44"/>
                <a:gd name="T41" fmla="*/ 3 h 51"/>
                <a:gd name="T42" fmla="*/ 1 w 44"/>
                <a:gd name="T43" fmla="*/ 3 h 51"/>
                <a:gd name="T44" fmla="*/ 2 w 44"/>
                <a:gd name="T45" fmla="*/ 3 h 51"/>
                <a:gd name="T46" fmla="*/ 2 w 44"/>
                <a:gd name="T47" fmla="*/ 3 h 51"/>
                <a:gd name="T48" fmla="*/ 2 w 44"/>
                <a:gd name="T49" fmla="*/ 2 h 51"/>
                <a:gd name="T50" fmla="*/ 2 w 44"/>
                <a:gd name="T51" fmla="*/ 2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
                <a:gd name="T79" fmla="*/ 0 h 51"/>
                <a:gd name="T80" fmla="*/ 44 w 44"/>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 h="51">
                  <a:moveTo>
                    <a:pt x="28" y="45"/>
                  </a:moveTo>
                  <a:lnTo>
                    <a:pt x="31" y="41"/>
                  </a:lnTo>
                  <a:lnTo>
                    <a:pt x="35" y="35"/>
                  </a:lnTo>
                  <a:lnTo>
                    <a:pt x="38" y="30"/>
                  </a:lnTo>
                  <a:lnTo>
                    <a:pt x="42" y="26"/>
                  </a:lnTo>
                  <a:lnTo>
                    <a:pt x="44" y="21"/>
                  </a:lnTo>
                  <a:lnTo>
                    <a:pt x="44" y="14"/>
                  </a:lnTo>
                  <a:lnTo>
                    <a:pt x="43" y="9"/>
                  </a:lnTo>
                  <a:lnTo>
                    <a:pt x="38" y="4"/>
                  </a:lnTo>
                  <a:lnTo>
                    <a:pt x="33" y="0"/>
                  </a:lnTo>
                  <a:lnTo>
                    <a:pt x="27" y="0"/>
                  </a:lnTo>
                  <a:lnTo>
                    <a:pt x="21" y="2"/>
                  </a:lnTo>
                  <a:lnTo>
                    <a:pt x="17" y="6"/>
                  </a:lnTo>
                  <a:lnTo>
                    <a:pt x="13" y="11"/>
                  </a:lnTo>
                  <a:lnTo>
                    <a:pt x="10" y="15"/>
                  </a:lnTo>
                  <a:lnTo>
                    <a:pt x="6" y="21"/>
                  </a:lnTo>
                  <a:lnTo>
                    <a:pt x="4" y="26"/>
                  </a:lnTo>
                  <a:lnTo>
                    <a:pt x="0" y="32"/>
                  </a:lnTo>
                  <a:lnTo>
                    <a:pt x="0" y="37"/>
                  </a:lnTo>
                  <a:lnTo>
                    <a:pt x="2" y="43"/>
                  </a:lnTo>
                  <a:lnTo>
                    <a:pt x="6" y="48"/>
                  </a:lnTo>
                  <a:lnTo>
                    <a:pt x="11" y="51"/>
                  </a:lnTo>
                  <a:lnTo>
                    <a:pt x="18" y="51"/>
                  </a:lnTo>
                  <a:lnTo>
                    <a:pt x="23" y="50"/>
                  </a:lnTo>
                  <a:lnTo>
                    <a:pt x="28" y="45"/>
                  </a:lnTo>
                  <a:close/>
                </a:path>
              </a:pathLst>
            </a:custGeom>
            <a:solidFill>
              <a:schemeClr val="accent2"/>
            </a:solidFill>
            <a:ln w="9525">
              <a:noFill/>
              <a:round/>
              <a:headEnd/>
              <a:tailEnd/>
            </a:ln>
          </p:spPr>
          <p:txBody>
            <a:bodyPr/>
            <a:lstStyle/>
            <a:p>
              <a:endParaRPr lang="de-DE" sz="1350"/>
            </a:p>
          </p:txBody>
        </p:sp>
        <p:sp>
          <p:nvSpPr>
            <p:cNvPr id="10354" name="Freeform 112"/>
            <p:cNvSpPr>
              <a:spLocks/>
            </p:cNvSpPr>
            <p:nvPr/>
          </p:nvSpPr>
          <p:spPr bwMode="auto">
            <a:xfrm>
              <a:off x="1077" y="3725"/>
              <a:ext cx="31" cy="30"/>
            </a:xfrm>
            <a:custGeom>
              <a:avLst/>
              <a:gdLst>
                <a:gd name="T0" fmla="*/ 1 w 62"/>
                <a:gd name="T1" fmla="*/ 2 h 60"/>
                <a:gd name="T2" fmla="*/ 1 w 62"/>
                <a:gd name="T3" fmla="*/ 3 h 60"/>
                <a:gd name="T4" fmla="*/ 2 w 62"/>
                <a:gd name="T5" fmla="*/ 3 h 60"/>
                <a:gd name="T6" fmla="*/ 2 w 62"/>
                <a:gd name="T7" fmla="*/ 4 h 60"/>
                <a:gd name="T8" fmla="*/ 3 w 62"/>
                <a:gd name="T9" fmla="*/ 4 h 60"/>
                <a:gd name="T10" fmla="*/ 3 w 62"/>
                <a:gd name="T11" fmla="*/ 4 h 60"/>
                <a:gd name="T12" fmla="*/ 4 w 62"/>
                <a:gd name="T13" fmla="*/ 4 h 60"/>
                <a:gd name="T14" fmla="*/ 4 w 62"/>
                <a:gd name="T15" fmla="*/ 4 h 60"/>
                <a:gd name="T16" fmla="*/ 4 w 62"/>
                <a:gd name="T17" fmla="*/ 4 h 60"/>
                <a:gd name="T18" fmla="*/ 4 w 62"/>
                <a:gd name="T19" fmla="*/ 3 h 60"/>
                <a:gd name="T20" fmla="*/ 4 w 62"/>
                <a:gd name="T21" fmla="*/ 3 h 60"/>
                <a:gd name="T22" fmla="*/ 4 w 62"/>
                <a:gd name="T23" fmla="*/ 3 h 60"/>
                <a:gd name="T24" fmla="*/ 4 w 62"/>
                <a:gd name="T25" fmla="*/ 2 h 60"/>
                <a:gd name="T26" fmla="*/ 3 w 62"/>
                <a:gd name="T27" fmla="*/ 2 h 60"/>
                <a:gd name="T28" fmla="*/ 3 w 62"/>
                <a:gd name="T29" fmla="*/ 2 h 60"/>
                <a:gd name="T30" fmla="*/ 3 w 62"/>
                <a:gd name="T31" fmla="*/ 1 h 60"/>
                <a:gd name="T32" fmla="*/ 2 w 62"/>
                <a:gd name="T33" fmla="*/ 1 h 60"/>
                <a:gd name="T34" fmla="*/ 2 w 62"/>
                <a:gd name="T35" fmla="*/ 1 h 60"/>
                <a:gd name="T36" fmla="*/ 1 w 62"/>
                <a:gd name="T37" fmla="*/ 0 h 60"/>
                <a:gd name="T38" fmla="*/ 1 w 62"/>
                <a:gd name="T39" fmla="*/ 1 h 60"/>
                <a:gd name="T40" fmla="*/ 1 w 62"/>
                <a:gd name="T41" fmla="*/ 1 h 60"/>
                <a:gd name="T42" fmla="*/ 1 w 62"/>
                <a:gd name="T43" fmla="*/ 1 h 60"/>
                <a:gd name="T44" fmla="*/ 0 w 62"/>
                <a:gd name="T45" fmla="*/ 2 h 60"/>
                <a:gd name="T46" fmla="*/ 1 w 62"/>
                <a:gd name="T47" fmla="*/ 2 h 60"/>
                <a:gd name="T48" fmla="*/ 1 w 62"/>
                <a:gd name="T49" fmla="*/ 2 h 60"/>
                <a:gd name="T50" fmla="*/ 1 w 62"/>
                <a:gd name="T51" fmla="*/ 2 h 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60"/>
                <a:gd name="T80" fmla="*/ 62 w 62"/>
                <a:gd name="T81" fmla="*/ 60 h 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60">
                  <a:moveTo>
                    <a:pt x="5" y="29"/>
                  </a:moveTo>
                  <a:lnTo>
                    <a:pt x="13" y="36"/>
                  </a:lnTo>
                  <a:lnTo>
                    <a:pt x="21" y="44"/>
                  </a:lnTo>
                  <a:lnTo>
                    <a:pt x="28" y="51"/>
                  </a:lnTo>
                  <a:lnTo>
                    <a:pt x="37" y="56"/>
                  </a:lnTo>
                  <a:lnTo>
                    <a:pt x="43" y="59"/>
                  </a:lnTo>
                  <a:lnTo>
                    <a:pt x="50" y="60"/>
                  </a:lnTo>
                  <a:lnTo>
                    <a:pt x="55" y="57"/>
                  </a:lnTo>
                  <a:lnTo>
                    <a:pt x="60" y="53"/>
                  </a:lnTo>
                  <a:lnTo>
                    <a:pt x="62" y="47"/>
                  </a:lnTo>
                  <a:lnTo>
                    <a:pt x="62" y="41"/>
                  </a:lnTo>
                  <a:lnTo>
                    <a:pt x="60" y="36"/>
                  </a:lnTo>
                  <a:lnTo>
                    <a:pt x="55" y="31"/>
                  </a:lnTo>
                  <a:lnTo>
                    <a:pt x="48" y="25"/>
                  </a:lnTo>
                  <a:lnTo>
                    <a:pt x="42" y="18"/>
                  </a:lnTo>
                  <a:lnTo>
                    <a:pt x="35" y="13"/>
                  </a:lnTo>
                  <a:lnTo>
                    <a:pt x="28" y="6"/>
                  </a:lnTo>
                  <a:lnTo>
                    <a:pt x="23" y="2"/>
                  </a:lnTo>
                  <a:lnTo>
                    <a:pt x="16" y="0"/>
                  </a:lnTo>
                  <a:lnTo>
                    <a:pt x="10" y="2"/>
                  </a:lnTo>
                  <a:lnTo>
                    <a:pt x="5" y="6"/>
                  </a:lnTo>
                  <a:lnTo>
                    <a:pt x="1" y="10"/>
                  </a:lnTo>
                  <a:lnTo>
                    <a:pt x="0" y="17"/>
                  </a:lnTo>
                  <a:lnTo>
                    <a:pt x="1" y="23"/>
                  </a:lnTo>
                  <a:lnTo>
                    <a:pt x="5" y="29"/>
                  </a:lnTo>
                  <a:close/>
                </a:path>
              </a:pathLst>
            </a:custGeom>
            <a:solidFill>
              <a:schemeClr val="accent2"/>
            </a:solidFill>
            <a:ln w="9525">
              <a:noFill/>
              <a:round/>
              <a:headEnd/>
              <a:tailEnd/>
            </a:ln>
          </p:spPr>
          <p:txBody>
            <a:bodyPr/>
            <a:lstStyle/>
            <a:p>
              <a:endParaRPr lang="de-DE" sz="1350"/>
            </a:p>
          </p:txBody>
        </p:sp>
        <p:sp>
          <p:nvSpPr>
            <p:cNvPr id="10355" name="Freeform 113"/>
            <p:cNvSpPr>
              <a:spLocks/>
            </p:cNvSpPr>
            <p:nvPr/>
          </p:nvSpPr>
          <p:spPr bwMode="auto">
            <a:xfrm>
              <a:off x="1236" y="3786"/>
              <a:ext cx="31" cy="30"/>
            </a:xfrm>
            <a:custGeom>
              <a:avLst/>
              <a:gdLst>
                <a:gd name="T0" fmla="*/ 1 w 62"/>
                <a:gd name="T1" fmla="*/ 2 h 60"/>
                <a:gd name="T2" fmla="*/ 1 w 62"/>
                <a:gd name="T3" fmla="*/ 3 h 60"/>
                <a:gd name="T4" fmla="*/ 2 w 62"/>
                <a:gd name="T5" fmla="*/ 3 h 60"/>
                <a:gd name="T6" fmla="*/ 2 w 62"/>
                <a:gd name="T7" fmla="*/ 4 h 60"/>
                <a:gd name="T8" fmla="*/ 3 w 62"/>
                <a:gd name="T9" fmla="*/ 4 h 60"/>
                <a:gd name="T10" fmla="*/ 3 w 62"/>
                <a:gd name="T11" fmla="*/ 4 h 60"/>
                <a:gd name="T12" fmla="*/ 3 w 62"/>
                <a:gd name="T13" fmla="*/ 4 h 60"/>
                <a:gd name="T14" fmla="*/ 4 w 62"/>
                <a:gd name="T15" fmla="*/ 4 h 60"/>
                <a:gd name="T16" fmla="*/ 4 w 62"/>
                <a:gd name="T17" fmla="*/ 4 h 60"/>
                <a:gd name="T18" fmla="*/ 4 w 62"/>
                <a:gd name="T19" fmla="*/ 3 h 60"/>
                <a:gd name="T20" fmla="*/ 4 w 62"/>
                <a:gd name="T21" fmla="*/ 3 h 60"/>
                <a:gd name="T22" fmla="*/ 4 w 62"/>
                <a:gd name="T23" fmla="*/ 3 h 60"/>
                <a:gd name="T24" fmla="*/ 4 w 62"/>
                <a:gd name="T25" fmla="*/ 2 h 60"/>
                <a:gd name="T26" fmla="*/ 3 w 62"/>
                <a:gd name="T27" fmla="*/ 2 h 60"/>
                <a:gd name="T28" fmla="*/ 3 w 62"/>
                <a:gd name="T29" fmla="*/ 2 h 60"/>
                <a:gd name="T30" fmla="*/ 3 w 62"/>
                <a:gd name="T31" fmla="*/ 1 h 60"/>
                <a:gd name="T32" fmla="*/ 2 w 62"/>
                <a:gd name="T33" fmla="*/ 1 h 60"/>
                <a:gd name="T34" fmla="*/ 2 w 62"/>
                <a:gd name="T35" fmla="*/ 1 h 60"/>
                <a:gd name="T36" fmla="*/ 1 w 62"/>
                <a:gd name="T37" fmla="*/ 0 h 60"/>
                <a:gd name="T38" fmla="*/ 1 w 62"/>
                <a:gd name="T39" fmla="*/ 1 h 60"/>
                <a:gd name="T40" fmla="*/ 1 w 62"/>
                <a:gd name="T41" fmla="*/ 1 h 60"/>
                <a:gd name="T42" fmla="*/ 1 w 62"/>
                <a:gd name="T43" fmla="*/ 1 h 60"/>
                <a:gd name="T44" fmla="*/ 0 w 62"/>
                <a:gd name="T45" fmla="*/ 2 h 60"/>
                <a:gd name="T46" fmla="*/ 1 w 62"/>
                <a:gd name="T47" fmla="*/ 2 h 60"/>
                <a:gd name="T48" fmla="*/ 1 w 62"/>
                <a:gd name="T49" fmla="*/ 2 h 60"/>
                <a:gd name="T50" fmla="*/ 1 w 62"/>
                <a:gd name="T51" fmla="*/ 2 h 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2"/>
                <a:gd name="T79" fmla="*/ 0 h 60"/>
                <a:gd name="T80" fmla="*/ 62 w 62"/>
                <a:gd name="T81" fmla="*/ 60 h 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2" h="60">
                  <a:moveTo>
                    <a:pt x="5" y="29"/>
                  </a:moveTo>
                  <a:lnTo>
                    <a:pt x="13" y="36"/>
                  </a:lnTo>
                  <a:lnTo>
                    <a:pt x="20" y="44"/>
                  </a:lnTo>
                  <a:lnTo>
                    <a:pt x="28" y="51"/>
                  </a:lnTo>
                  <a:lnTo>
                    <a:pt x="37" y="56"/>
                  </a:lnTo>
                  <a:lnTo>
                    <a:pt x="43" y="59"/>
                  </a:lnTo>
                  <a:lnTo>
                    <a:pt x="48" y="60"/>
                  </a:lnTo>
                  <a:lnTo>
                    <a:pt x="54" y="57"/>
                  </a:lnTo>
                  <a:lnTo>
                    <a:pt x="59" y="53"/>
                  </a:lnTo>
                  <a:lnTo>
                    <a:pt x="61" y="47"/>
                  </a:lnTo>
                  <a:lnTo>
                    <a:pt x="62" y="41"/>
                  </a:lnTo>
                  <a:lnTo>
                    <a:pt x="60" y="36"/>
                  </a:lnTo>
                  <a:lnTo>
                    <a:pt x="55" y="31"/>
                  </a:lnTo>
                  <a:lnTo>
                    <a:pt x="47" y="25"/>
                  </a:lnTo>
                  <a:lnTo>
                    <a:pt x="40" y="18"/>
                  </a:lnTo>
                  <a:lnTo>
                    <a:pt x="35" y="13"/>
                  </a:lnTo>
                  <a:lnTo>
                    <a:pt x="28" y="6"/>
                  </a:lnTo>
                  <a:lnTo>
                    <a:pt x="22" y="2"/>
                  </a:lnTo>
                  <a:lnTo>
                    <a:pt x="16" y="0"/>
                  </a:lnTo>
                  <a:lnTo>
                    <a:pt x="9" y="2"/>
                  </a:lnTo>
                  <a:lnTo>
                    <a:pt x="5" y="6"/>
                  </a:lnTo>
                  <a:lnTo>
                    <a:pt x="1" y="10"/>
                  </a:lnTo>
                  <a:lnTo>
                    <a:pt x="0" y="17"/>
                  </a:lnTo>
                  <a:lnTo>
                    <a:pt x="1" y="23"/>
                  </a:lnTo>
                  <a:lnTo>
                    <a:pt x="5" y="29"/>
                  </a:lnTo>
                  <a:close/>
                </a:path>
              </a:pathLst>
            </a:custGeom>
            <a:solidFill>
              <a:schemeClr val="accent2"/>
            </a:solidFill>
            <a:ln w="9525">
              <a:noFill/>
              <a:round/>
              <a:headEnd/>
              <a:tailEnd/>
            </a:ln>
          </p:spPr>
          <p:txBody>
            <a:bodyPr/>
            <a:lstStyle/>
            <a:p>
              <a:endParaRPr lang="de-DE" sz="1350"/>
            </a:p>
          </p:txBody>
        </p:sp>
        <p:sp>
          <p:nvSpPr>
            <p:cNvPr id="10356" name="Freeform 114"/>
            <p:cNvSpPr>
              <a:spLocks/>
            </p:cNvSpPr>
            <p:nvPr/>
          </p:nvSpPr>
          <p:spPr bwMode="auto">
            <a:xfrm>
              <a:off x="1139" y="3784"/>
              <a:ext cx="23" cy="27"/>
            </a:xfrm>
            <a:custGeom>
              <a:avLst/>
              <a:gdLst>
                <a:gd name="T0" fmla="*/ 2 w 45"/>
                <a:gd name="T1" fmla="*/ 3 h 56"/>
                <a:gd name="T2" fmla="*/ 3 w 45"/>
                <a:gd name="T3" fmla="*/ 2 h 56"/>
                <a:gd name="T4" fmla="*/ 3 w 45"/>
                <a:gd name="T5" fmla="*/ 2 h 56"/>
                <a:gd name="T6" fmla="*/ 3 w 45"/>
                <a:gd name="T7" fmla="*/ 1 h 56"/>
                <a:gd name="T8" fmla="*/ 3 w 45"/>
                <a:gd name="T9" fmla="*/ 1 h 56"/>
                <a:gd name="T10" fmla="*/ 3 w 45"/>
                <a:gd name="T11" fmla="*/ 1 h 56"/>
                <a:gd name="T12" fmla="*/ 3 w 45"/>
                <a:gd name="T13" fmla="*/ 0 h 56"/>
                <a:gd name="T14" fmla="*/ 3 w 45"/>
                <a:gd name="T15" fmla="*/ 0 h 56"/>
                <a:gd name="T16" fmla="*/ 3 w 45"/>
                <a:gd name="T17" fmla="*/ 0 h 56"/>
                <a:gd name="T18" fmla="*/ 2 w 45"/>
                <a:gd name="T19" fmla="*/ 0 h 56"/>
                <a:gd name="T20" fmla="*/ 2 w 45"/>
                <a:gd name="T21" fmla="*/ 0 h 56"/>
                <a:gd name="T22" fmla="*/ 2 w 45"/>
                <a:gd name="T23" fmla="*/ 0 h 56"/>
                <a:gd name="T24" fmla="*/ 1 w 45"/>
                <a:gd name="T25" fmla="*/ 0 h 56"/>
                <a:gd name="T26" fmla="*/ 1 w 45"/>
                <a:gd name="T27" fmla="*/ 0 h 56"/>
                <a:gd name="T28" fmla="*/ 1 w 45"/>
                <a:gd name="T29" fmla="*/ 1 h 56"/>
                <a:gd name="T30" fmla="*/ 1 w 45"/>
                <a:gd name="T31" fmla="*/ 1 h 56"/>
                <a:gd name="T32" fmla="*/ 1 w 45"/>
                <a:gd name="T33" fmla="*/ 1 h 56"/>
                <a:gd name="T34" fmla="*/ 0 w 45"/>
                <a:gd name="T35" fmla="*/ 2 h 56"/>
                <a:gd name="T36" fmla="*/ 0 w 45"/>
                <a:gd name="T37" fmla="*/ 2 h 56"/>
                <a:gd name="T38" fmla="*/ 1 w 45"/>
                <a:gd name="T39" fmla="*/ 2 h 56"/>
                <a:gd name="T40" fmla="*/ 1 w 45"/>
                <a:gd name="T41" fmla="*/ 3 h 56"/>
                <a:gd name="T42" fmla="*/ 1 w 45"/>
                <a:gd name="T43" fmla="*/ 3 h 56"/>
                <a:gd name="T44" fmla="*/ 2 w 45"/>
                <a:gd name="T45" fmla="*/ 3 h 56"/>
                <a:gd name="T46" fmla="*/ 2 w 45"/>
                <a:gd name="T47" fmla="*/ 3 h 56"/>
                <a:gd name="T48" fmla="*/ 2 w 45"/>
                <a:gd name="T49" fmla="*/ 3 h 56"/>
                <a:gd name="T50" fmla="*/ 2 w 45"/>
                <a:gd name="T51" fmla="*/ 3 h 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6"/>
                <a:gd name="T80" fmla="*/ 45 w 45"/>
                <a:gd name="T81" fmla="*/ 56 h 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6">
                  <a:moveTo>
                    <a:pt x="28" y="49"/>
                  </a:moveTo>
                  <a:lnTo>
                    <a:pt x="34" y="44"/>
                  </a:lnTo>
                  <a:lnTo>
                    <a:pt x="38" y="37"/>
                  </a:lnTo>
                  <a:lnTo>
                    <a:pt x="41" y="31"/>
                  </a:lnTo>
                  <a:lnTo>
                    <a:pt x="43" y="23"/>
                  </a:lnTo>
                  <a:lnTo>
                    <a:pt x="45" y="16"/>
                  </a:lnTo>
                  <a:lnTo>
                    <a:pt x="43" y="11"/>
                  </a:lnTo>
                  <a:lnTo>
                    <a:pt x="40" y="5"/>
                  </a:lnTo>
                  <a:lnTo>
                    <a:pt x="35" y="1"/>
                  </a:lnTo>
                  <a:lnTo>
                    <a:pt x="30" y="0"/>
                  </a:lnTo>
                  <a:lnTo>
                    <a:pt x="24" y="1"/>
                  </a:lnTo>
                  <a:lnTo>
                    <a:pt x="18" y="5"/>
                  </a:lnTo>
                  <a:lnTo>
                    <a:pt x="15" y="9"/>
                  </a:lnTo>
                  <a:lnTo>
                    <a:pt x="12" y="15"/>
                  </a:lnTo>
                  <a:lnTo>
                    <a:pt x="10" y="21"/>
                  </a:lnTo>
                  <a:lnTo>
                    <a:pt x="7" y="26"/>
                  </a:lnTo>
                  <a:lnTo>
                    <a:pt x="3" y="30"/>
                  </a:lnTo>
                  <a:lnTo>
                    <a:pt x="0" y="36"/>
                  </a:lnTo>
                  <a:lnTo>
                    <a:pt x="0" y="42"/>
                  </a:lnTo>
                  <a:lnTo>
                    <a:pt x="1" y="47"/>
                  </a:lnTo>
                  <a:lnTo>
                    <a:pt x="5" y="52"/>
                  </a:lnTo>
                  <a:lnTo>
                    <a:pt x="11" y="56"/>
                  </a:lnTo>
                  <a:lnTo>
                    <a:pt x="17" y="56"/>
                  </a:lnTo>
                  <a:lnTo>
                    <a:pt x="24" y="53"/>
                  </a:lnTo>
                  <a:lnTo>
                    <a:pt x="28" y="49"/>
                  </a:lnTo>
                  <a:close/>
                </a:path>
              </a:pathLst>
            </a:custGeom>
            <a:solidFill>
              <a:schemeClr val="accent2"/>
            </a:solidFill>
            <a:ln w="9525">
              <a:noFill/>
              <a:round/>
              <a:headEnd/>
              <a:tailEnd/>
            </a:ln>
          </p:spPr>
          <p:txBody>
            <a:bodyPr/>
            <a:lstStyle/>
            <a:p>
              <a:endParaRPr lang="de-DE" sz="1350"/>
            </a:p>
          </p:txBody>
        </p:sp>
        <p:sp>
          <p:nvSpPr>
            <p:cNvPr id="10357" name="Freeform 115"/>
            <p:cNvSpPr>
              <a:spLocks/>
            </p:cNvSpPr>
            <p:nvPr/>
          </p:nvSpPr>
          <p:spPr bwMode="auto">
            <a:xfrm>
              <a:off x="1040" y="3774"/>
              <a:ext cx="19" cy="30"/>
            </a:xfrm>
            <a:custGeom>
              <a:avLst/>
              <a:gdLst>
                <a:gd name="T0" fmla="*/ 0 w 40"/>
                <a:gd name="T1" fmla="*/ 1 h 61"/>
                <a:gd name="T2" fmla="*/ 0 w 40"/>
                <a:gd name="T3" fmla="*/ 1 h 61"/>
                <a:gd name="T4" fmla="*/ 0 w 40"/>
                <a:gd name="T5" fmla="*/ 2 h 61"/>
                <a:gd name="T6" fmla="*/ 0 w 40"/>
                <a:gd name="T7" fmla="*/ 2 h 61"/>
                <a:gd name="T8" fmla="*/ 0 w 40"/>
                <a:gd name="T9" fmla="*/ 3 h 61"/>
                <a:gd name="T10" fmla="*/ 0 w 40"/>
                <a:gd name="T11" fmla="*/ 3 h 61"/>
                <a:gd name="T12" fmla="*/ 0 w 40"/>
                <a:gd name="T13" fmla="*/ 3 h 61"/>
                <a:gd name="T14" fmla="*/ 1 w 40"/>
                <a:gd name="T15" fmla="*/ 3 h 61"/>
                <a:gd name="T16" fmla="*/ 1 w 40"/>
                <a:gd name="T17" fmla="*/ 3 h 61"/>
                <a:gd name="T18" fmla="*/ 2 w 40"/>
                <a:gd name="T19" fmla="*/ 3 h 61"/>
                <a:gd name="T20" fmla="*/ 2 w 40"/>
                <a:gd name="T21" fmla="*/ 3 h 61"/>
                <a:gd name="T22" fmla="*/ 2 w 40"/>
                <a:gd name="T23" fmla="*/ 3 h 61"/>
                <a:gd name="T24" fmla="*/ 2 w 40"/>
                <a:gd name="T25" fmla="*/ 2 h 61"/>
                <a:gd name="T26" fmla="*/ 2 w 40"/>
                <a:gd name="T27" fmla="*/ 2 h 61"/>
                <a:gd name="T28" fmla="*/ 2 w 40"/>
                <a:gd name="T29" fmla="*/ 1 h 61"/>
                <a:gd name="T30" fmla="*/ 2 w 40"/>
                <a:gd name="T31" fmla="*/ 1 h 61"/>
                <a:gd name="T32" fmla="*/ 1 w 40"/>
                <a:gd name="T33" fmla="*/ 0 h 61"/>
                <a:gd name="T34" fmla="*/ 1 w 40"/>
                <a:gd name="T35" fmla="*/ 0 h 61"/>
                <a:gd name="T36" fmla="*/ 1 w 40"/>
                <a:gd name="T37" fmla="*/ 0 h 61"/>
                <a:gd name="T38" fmla="*/ 0 w 40"/>
                <a:gd name="T39" fmla="*/ 0 h 61"/>
                <a:gd name="T40" fmla="*/ 0 w 40"/>
                <a:gd name="T41" fmla="*/ 0 h 61"/>
                <a:gd name="T42" fmla="*/ 0 w 40"/>
                <a:gd name="T43" fmla="*/ 0 h 61"/>
                <a:gd name="T44" fmla="*/ 0 w 40"/>
                <a:gd name="T45" fmla="*/ 0 h 61"/>
                <a:gd name="T46" fmla="*/ 0 w 40"/>
                <a:gd name="T47" fmla="*/ 1 h 61"/>
                <a:gd name="T48" fmla="*/ 0 w 40"/>
                <a:gd name="T49" fmla="*/ 1 h 61"/>
                <a:gd name="T50" fmla="*/ 0 w 40"/>
                <a:gd name="T51" fmla="*/ 1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61"/>
                <a:gd name="T80" fmla="*/ 40 w 40"/>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61">
                  <a:moveTo>
                    <a:pt x="2" y="23"/>
                  </a:moveTo>
                  <a:lnTo>
                    <a:pt x="3" y="28"/>
                  </a:lnTo>
                  <a:lnTo>
                    <a:pt x="5" y="35"/>
                  </a:lnTo>
                  <a:lnTo>
                    <a:pt x="6" y="41"/>
                  </a:lnTo>
                  <a:lnTo>
                    <a:pt x="7" y="48"/>
                  </a:lnTo>
                  <a:lnTo>
                    <a:pt x="10" y="54"/>
                  </a:lnTo>
                  <a:lnTo>
                    <a:pt x="14" y="57"/>
                  </a:lnTo>
                  <a:lnTo>
                    <a:pt x="20" y="61"/>
                  </a:lnTo>
                  <a:lnTo>
                    <a:pt x="27" y="61"/>
                  </a:lnTo>
                  <a:lnTo>
                    <a:pt x="33" y="58"/>
                  </a:lnTo>
                  <a:lnTo>
                    <a:pt x="37" y="54"/>
                  </a:lnTo>
                  <a:lnTo>
                    <a:pt x="40" y="48"/>
                  </a:lnTo>
                  <a:lnTo>
                    <a:pt x="40" y="41"/>
                  </a:lnTo>
                  <a:lnTo>
                    <a:pt x="37" y="33"/>
                  </a:lnTo>
                  <a:lnTo>
                    <a:pt x="35" y="25"/>
                  </a:lnTo>
                  <a:lnTo>
                    <a:pt x="33" y="18"/>
                  </a:lnTo>
                  <a:lnTo>
                    <a:pt x="30" y="10"/>
                  </a:lnTo>
                  <a:lnTo>
                    <a:pt x="27" y="4"/>
                  </a:lnTo>
                  <a:lnTo>
                    <a:pt x="22" y="1"/>
                  </a:lnTo>
                  <a:lnTo>
                    <a:pt x="15" y="0"/>
                  </a:lnTo>
                  <a:lnTo>
                    <a:pt x="10" y="1"/>
                  </a:lnTo>
                  <a:lnTo>
                    <a:pt x="5" y="4"/>
                  </a:lnTo>
                  <a:lnTo>
                    <a:pt x="2" y="10"/>
                  </a:lnTo>
                  <a:lnTo>
                    <a:pt x="0" y="16"/>
                  </a:lnTo>
                  <a:lnTo>
                    <a:pt x="2" y="23"/>
                  </a:lnTo>
                  <a:close/>
                </a:path>
              </a:pathLst>
            </a:custGeom>
            <a:solidFill>
              <a:schemeClr val="accent2"/>
            </a:solidFill>
            <a:ln w="9525">
              <a:noFill/>
              <a:round/>
              <a:headEnd/>
              <a:tailEnd/>
            </a:ln>
          </p:spPr>
          <p:txBody>
            <a:bodyPr/>
            <a:lstStyle/>
            <a:p>
              <a:endParaRPr lang="de-DE" sz="1350"/>
            </a:p>
          </p:txBody>
        </p:sp>
        <p:sp>
          <p:nvSpPr>
            <p:cNvPr id="10358" name="Freeform 116"/>
            <p:cNvSpPr>
              <a:spLocks/>
            </p:cNvSpPr>
            <p:nvPr/>
          </p:nvSpPr>
          <p:spPr bwMode="auto">
            <a:xfrm>
              <a:off x="905" y="3676"/>
              <a:ext cx="22" cy="25"/>
            </a:xfrm>
            <a:custGeom>
              <a:avLst/>
              <a:gdLst>
                <a:gd name="T0" fmla="*/ 1 w 45"/>
                <a:gd name="T1" fmla="*/ 3 h 50"/>
                <a:gd name="T2" fmla="*/ 2 w 45"/>
                <a:gd name="T3" fmla="*/ 3 h 50"/>
                <a:gd name="T4" fmla="*/ 2 w 45"/>
                <a:gd name="T5" fmla="*/ 3 h 50"/>
                <a:gd name="T6" fmla="*/ 2 w 45"/>
                <a:gd name="T7" fmla="*/ 2 h 50"/>
                <a:gd name="T8" fmla="*/ 2 w 45"/>
                <a:gd name="T9" fmla="*/ 2 h 50"/>
                <a:gd name="T10" fmla="*/ 2 w 45"/>
                <a:gd name="T11" fmla="*/ 2 h 50"/>
                <a:gd name="T12" fmla="*/ 2 w 45"/>
                <a:gd name="T13" fmla="*/ 1 h 50"/>
                <a:gd name="T14" fmla="*/ 2 w 45"/>
                <a:gd name="T15" fmla="*/ 1 h 50"/>
                <a:gd name="T16" fmla="*/ 2 w 45"/>
                <a:gd name="T17" fmla="*/ 1 h 50"/>
                <a:gd name="T18" fmla="*/ 2 w 45"/>
                <a:gd name="T19" fmla="*/ 0 h 50"/>
                <a:gd name="T20" fmla="*/ 1 w 45"/>
                <a:gd name="T21" fmla="*/ 0 h 50"/>
                <a:gd name="T22" fmla="*/ 1 w 45"/>
                <a:gd name="T23" fmla="*/ 1 h 50"/>
                <a:gd name="T24" fmla="*/ 1 w 45"/>
                <a:gd name="T25" fmla="*/ 1 h 50"/>
                <a:gd name="T26" fmla="*/ 0 w 45"/>
                <a:gd name="T27" fmla="*/ 1 h 50"/>
                <a:gd name="T28" fmla="*/ 0 w 45"/>
                <a:gd name="T29" fmla="*/ 1 h 50"/>
                <a:gd name="T30" fmla="*/ 0 w 45"/>
                <a:gd name="T31" fmla="*/ 2 h 50"/>
                <a:gd name="T32" fmla="*/ 0 w 45"/>
                <a:gd name="T33" fmla="*/ 2 h 50"/>
                <a:gd name="T34" fmla="*/ 0 w 45"/>
                <a:gd name="T35" fmla="*/ 2 h 50"/>
                <a:gd name="T36" fmla="*/ 0 w 45"/>
                <a:gd name="T37" fmla="*/ 3 h 50"/>
                <a:gd name="T38" fmla="*/ 0 w 45"/>
                <a:gd name="T39" fmla="*/ 3 h 50"/>
                <a:gd name="T40" fmla="*/ 0 w 45"/>
                <a:gd name="T41" fmla="*/ 3 h 50"/>
                <a:gd name="T42" fmla="*/ 0 w 45"/>
                <a:gd name="T43" fmla="*/ 4 h 50"/>
                <a:gd name="T44" fmla="*/ 1 w 45"/>
                <a:gd name="T45" fmla="*/ 4 h 50"/>
                <a:gd name="T46" fmla="*/ 1 w 45"/>
                <a:gd name="T47" fmla="*/ 4 h 50"/>
                <a:gd name="T48" fmla="*/ 1 w 45"/>
                <a:gd name="T49" fmla="*/ 3 h 50"/>
                <a:gd name="T50" fmla="*/ 1 w 45"/>
                <a:gd name="T51" fmla="*/ 3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0"/>
                <a:gd name="T80" fmla="*/ 45 w 45"/>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0">
                  <a:moveTo>
                    <a:pt x="29" y="45"/>
                  </a:moveTo>
                  <a:lnTo>
                    <a:pt x="32" y="40"/>
                  </a:lnTo>
                  <a:lnTo>
                    <a:pt x="36" y="35"/>
                  </a:lnTo>
                  <a:lnTo>
                    <a:pt x="39" y="31"/>
                  </a:lnTo>
                  <a:lnTo>
                    <a:pt x="42" y="26"/>
                  </a:lnTo>
                  <a:lnTo>
                    <a:pt x="45" y="21"/>
                  </a:lnTo>
                  <a:lnTo>
                    <a:pt x="45" y="15"/>
                  </a:lnTo>
                  <a:lnTo>
                    <a:pt x="44" y="8"/>
                  </a:lnTo>
                  <a:lnTo>
                    <a:pt x="39" y="3"/>
                  </a:lnTo>
                  <a:lnTo>
                    <a:pt x="33" y="0"/>
                  </a:lnTo>
                  <a:lnTo>
                    <a:pt x="27" y="0"/>
                  </a:lnTo>
                  <a:lnTo>
                    <a:pt x="22" y="2"/>
                  </a:lnTo>
                  <a:lnTo>
                    <a:pt x="17" y="7"/>
                  </a:lnTo>
                  <a:lnTo>
                    <a:pt x="12" y="11"/>
                  </a:lnTo>
                  <a:lnTo>
                    <a:pt x="9" y="16"/>
                  </a:lnTo>
                  <a:lnTo>
                    <a:pt x="6" y="21"/>
                  </a:lnTo>
                  <a:lnTo>
                    <a:pt x="3" y="25"/>
                  </a:lnTo>
                  <a:lnTo>
                    <a:pt x="0" y="31"/>
                  </a:lnTo>
                  <a:lnTo>
                    <a:pt x="0" y="37"/>
                  </a:lnTo>
                  <a:lnTo>
                    <a:pt x="1" y="44"/>
                  </a:lnTo>
                  <a:lnTo>
                    <a:pt x="6" y="48"/>
                  </a:lnTo>
                  <a:lnTo>
                    <a:pt x="11" y="50"/>
                  </a:lnTo>
                  <a:lnTo>
                    <a:pt x="17" y="50"/>
                  </a:lnTo>
                  <a:lnTo>
                    <a:pt x="24" y="49"/>
                  </a:lnTo>
                  <a:lnTo>
                    <a:pt x="29" y="45"/>
                  </a:lnTo>
                  <a:close/>
                </a:path>
              </a:pathLst>
            </a:custGeom>
            <a:solidFill>
              <a:schemeClr val="accent2"/>
            </a:solidFill>
            <a:ln w="9525">
              <a:noFill/>
              <a:round/>
              <a:headEnd/>
              <a:tailEnd/>
            </a:ln>
          </p:spPr>
          <p:txBody>
            <a:bodyPr/>
            <a:lstStyle/>
            <a:p>
              <a:endParaRPr lang="de-DE" sz="1350"/>
            </a:p>
          </p:txBody>
        </p:sp>
        <p:sp>
          <p:nvSpPr>
            <p:cNvPr id="10359" name="Freeform 117"/>
            <p:cNvSpPr>
              <a:spLocks/>
            </p:cNvSpPr>
            <p:nvPr/>
          </p:nvSpPr>
          <p:spPr bwMode="auto">
            <a:xfrm>
              <a:off x="984" y="3688"/>
              <a:ext cx="20" cy="31"/>
            </a:xfrm>
            <a:custGeom>
              <a:avLst/>
              <a:gdLst>
                <a:gd name="T0" fmla="*/ 1 w 40"/>
                <a:gd name="T1" fmla="*/ 2 h 61"/>
                <a:gd name="T2" fmla="*/ 1 w 40"/>
                <a:gd name="T3" fmla="*/ 2 h 61"/>
                <a:gd name="T4" fmla="*/ 1 w 40"/>
                <a:gd name="T5" fmla="*/ 3 h 61"/>
                <a:gd name="T6" fmla="*/ 1 w 40"/>
                <a:gd name="T7" fmla="*/ 3 h 61"/>
                <a:gd name="T8" fmla="*/ 1 w 40"/>
                <a:gd name="T9" fmla="*/ 3 h 61"/>
                <a:gd name="T10" fmla="*/ 1 w 40"/>
                <a:gd name="T11" fmla="*/ 4 h 61"/>
                <a:gd name="T12" fmla="*/ 1 w 40"/>
                <a:gd name="T13" fmla="*/ 4 h 61"/>
                <a:gd name="T14" fmla="*/ 2 w 40"/>
                <a:gd name="T15" fmla="*/ 4 h 61"/>
                <a:gd name="T16" fmla="*/ 2 w 40"/>
                <a:gd name="T17" fmla="*/ 4 h 61"/>
                <a:gd name="T18" fmla="*/ 3 w 40"/>
                <a:gd name="T19" fmla="*/ 4 h 61"/>
                <a:gd name="T20" fmla="*/ 3 w 40"/>
                <a:gd name="T21" fmla="*/ 4 h 61"/>
                <a:gd name="T22" fmla="*/ 3 w 40"/>
                <a:gd name="T23" fmla="*/ 3 h 61"/>
                <a:gd name="T24" fmla="*/ 3 w 40"/>
                <a:gd name="T25" fmla="*/ 3 h 61"/>
                <a:gd name="T26" fmla="*/ 3 w 40"/>
                <a:gd name="T27" fmla="*/ 3 h 61"/>
                <a:gd name="T28" fmla="*/ 3 w 40"/>
                <a:gd name="T29" fmla="*/ 2 h 61"/>
                <a:gd name="T30" fmla="*/ 3 w 40"/>
                <a:gd name="T31" fmla="*/ 2 h 61"/>
                <a:gd name="T32" fmla="*/ 2 w 40"/>
                <a:gd name="T33" fmla="*/ 1 h 61"/>
                <a:gd name="T34" fmla="*/ 2 w 40"/>
                <a:gd name="T35" fmla="*/ 1 h 61"/>
                <a:gd name="T36" fmla="*/ 2 w 40"/>
                <a:gd name="T37" fmla="*/ 1 h 61"/>
                <a:gd name="T38" fmla="*/ 1 w 40"/>
                <a:gd name="T39" fmla="*/ 0 h 61"/>
                <a:gd name="T40" fmla="*/ 1 w 40"/>
                <a:gd name="T41" fmla="*/ 1 h 61"/>
                <a:gd name="T42" fmla="*/ 1 w 40"/>
                <a:gd name="T43" fmla="*/ 1 h 61"/>
                <a:gd name="T44" fmla="*/ 1 w 40"/>
                <a:gd name="T45" fmla="*/ 1 h 61"/>
                <a:gd name="T46" fmla="*/ 0 w 40"/>
                <a:gd name="T47" fmla="*/ 2 h 61"/>
                <a:gd name="T48" fmla="*/ 1 w 40"/>
                <a:gd name="T49" fmla="*/ 2 h 61"/>
                <a:gd name="T50" fmla="*/ 1 w 40"/>
                <a:gd name="T51" fmla="*/ 2 h 6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61"/>
                <a:gd name="T80" fmla="*/ 40 w 40"/>
                <a:gd name="T81" fmla="*/ 61 h 6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61">
                  <a:moveTo>
                    <a:pt x="2" y="23"/>
                  </a:moveTo>
                  <a:lnTo>
                    <a:pt x="3" y="29"/>
                  </a:lnTo>
                  <a:lnTo>
                    <a:pt x="5" y="36"/>
                  </a:lnTo>
                  <a:lnTo>
                    <a:pt x="7" y="43"/>
                  </a:lnTo>
                  <a:lnTo>
                    <a:pt x="8" y="48"/>
                  </a:lnTo>
                  <a:lnTo>
                    <a:pt x="10" y="54"/>
                  </a:lnTo>
                  <a:lnTo>
                    <a:pt x="15" y="59"/>
                  </a:lnTo>
                  <a:lnTo>
                    <a:pt x="20" y="61"/>
                  </a:lnTo>
                  <a:lnTo>
                    <a:pt x="27" y="61"/>
                  </a:lnTo>
                  <a:lnTo>
                    <a:pt x="33" y="59"/>
                  </a:lnTo>
                  <a:lnTo>
                    <a:pt x="38" y="54"/>
                  </a:lnTo>
                  <a:lnTo>
                    <a:pt x="40" y="48"/>
                  </a:lnTo>
                  <a:lnTo>
                    <a:pt x="40" y="43"/>
                  </a:lnTo>
                  <a:lnTo>
                    <a:pt x="38" y="35"/>
                  </a:lnTo>
                  <a:lnTo>
                    <a:pt x="35" y="26"/>
                  </a:lnTo>
                  <a:lnTo>
                    <a:pt x="33" y="18"/>
                  </a:lnTo>
                  <a:lnTo>
                    <a:pt x="31" y="10"/>
                  </a:lnTo>
                  <a:lnTo>
                    <a:pt x="27" y="5"/>
                  </a:lnTo>
                  <a:lnTo>
                    <a:pt x="23" y="1"/>
                  </a:lnTo>
                  <a:lnTo>
                    <a:pt x="16" y="0"/>
                  </a:lnTo>
                  <a:lnTo>
                    <a:pt x="10" y="2"/>
                  </a:lnTo>
                  <a:lnTo>
                    <a:pt x="4" y="6"/>
                  </a:lnTo>
                  <a:lnTo>
                    <a:pt x="1" y="10"/>
                  </a:lnTo>
                  <a:lnTo>
                    <a:pt x="0" y="17"/>
                  </a:lnTo>
                  <a:lnTo>
                    <a:pt x="2" y="23"/>
                  </a:lnTo>
                  <a:close/>
                </a:path>
              </a:pathLst>
            </a:custGeom>
            <a:solidFill>
              <a:schemeClr val="accent2"/>
            </a:solidFill>
            <a:ln w="9525">
              <a:noFill/>
              <a:round/>
              <a:headEnd/>
              <a:tailEnd/>
            </a:ln>
          </p:spPr>
          <p:txBody>
            <a:bodyPr/>
            <a:lstStyle/>
            <a:p>
              <a:endParaRPr lang="de-DE" sz="1350"/>
            </a:p>
          </p:txBody>
        </p:sp>
        <p:sp>
          <p:nvSpPr>
            <p:cNvPr id="10360" name="Freeform 118"/>
            <p:cNvSpPr>
              <a:spLocks/>
            </p:cNvSpPr>
            <p:nvPr/>
          </p:nvSpPr>
          <p:spPr bwMode="auto">
            <a:xfrm>
              <a:off x="1157" y="3714"/>
              <a:ext cx="23" cy="25"/>
            </a:xfrm>
            <a:custGeom>
              <a:avLst/>
              <a:gdLst>
                <a:gd name="T0" fmla="*/ 2 w 45"/>
                <a:gd name="T1" fmla="*/ 2 h 51"/>
                <a:gd name="T2" fmla="*/ 3 w 45"/>
                <a:gd name="T3" fmla="*/ 2 h 51"/>
                <a:gd name="T4" fmla="*/ 3 w 45"/>
                <a:gd name="T5" fmla="*/ 2 h 51"/>
                <a:gd name="T6" fmla="*/ 3 w 45"/>
                <a:gd name="T7" fmla="*/ 1 h 51"/>
                <a:gd name="T8" fmla="*/ 3 w 45"/>
                <a:gd name="T9" fmla="*/ 1 h 51"/>
                <a:gd name="T10" fmla="*/ 3 w 45"/>
                <a:gd name="T11" fmla="*/ 1 h 51"/>
                <a:gd name="T12" fmla="*/ 3 w 45"/>
                <a:gd name="T13" fmla="*/ 0 h 51"/>
                <a:gd name="T14" fmla="*/ 3 w 45"/>
                <a:gd name="T15" fmla="*/ 0 h 51"/>
                <a:gd name="T16" fmla="*/ 3 w 45"/>
                <a:gd name="T17" fmla="*/ 0 h 51"/>
                <a:gd name="T18" fmla="*/ 3 w 45"/>
                <a:gd name="T19" fmla="*/ 0 h 51"/>
                <a:gd name="T20" fmla="*/ 2 w 45"/>
                <a:gd name="T21" fmla="*/ 0 h 51"/>
                <a:gd name="T22" fmla="*/ 2 w 45"/>
                <a:gd name="T23" fmla="*/ 0 h 51"/>
                <a:gd name="T24" fmla="*/ 2 w 45"/>
                <a:gd name="T25" fmla="*/ 0 h 51"/>
                <a:gd name="T26" fmla="*/ 1 w 45"/>
                <a:gd name="T27" fmla="*/ 0 h 51"/>
                <a:gd name="T28" fmla="*/ 1 w 45"/>
                <a:gd name="T29" fmla="*/ 0 h 51"/>
                <a:gd name="T30" fmla="*/ 1 w 45"/>
                <a:gd name="T31" fmla="*/ 1 h 51"/>
                <a:gd name="T32" fmla="*/ 1 w 45"/>
                <a:gd name="T33" fmla="*/ 1 h 51"/>
                <a:gd name="T34" fmla="*/ 0 w 45"/>
                <a:gd name="T35" fmla="*/ 1 h 51"/>
                <a:gd name="T36" fmla="*/ 0 w 45"/>
                <a:gd name="T37" fmla="*/ 2 h 51"/>
                <a:gd name="T38" fmla="*/ 1 w 45"/>
                <a:gd name="T39" fmla="*/ 2 h 51"/>
                <a:gd name="T40" fmla="*/ 1 w 45"/>
                <a:gd name="T41" fmla="*/ 2 h 51"/>
                <a:gd name="T42" fmla="*/ 1 w 45"/>
                <a:gd name="T43" fmla="*/ 3 h 51"/>
                <a:gd name="T44" fmla="*/ 2 w 45"/>
                <a:gd name="T45" fmla="*/ 3 h 51"/>
                <a:gd name="T46" fmla="*/ 2 w 45"/>
                <a:gd name="T47" fmla="*/ 3 h 51"/>
                <a:gd name="T48" fmla="*/ 2 w 45"/>
                <a:gd name="T49" fmla="*/ 2 h 51"/>
                <a:gd name="T50" fmla="*/ 2 w 45"/>
                <a:gd name="T51" fmla="*/ 2 h 5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51"/>
                <a:gd name="T80" fmla="*/ 45 w 45"/>
                <a:gd name="T81" fmla="*/ 51 h 5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51">
                  <a:moveTo>
                    <a:pt x="28" y="44"/>
                  </a:moveTo>
                  <a:lnTo>
                    <a:pt x="33" y="39"/>
                  </a:lnTo>
                  <a:lnTo>
                    <a:pt x="36" y="34"/>
                  </a:lnTo>
                  <a:lnTo>
                    <a:pt x="40" y="30"/>
                  </a:lnTo>
                  <a:lnTo>
                    <a:pt x="42" y="25"/>
                  </a:lnTo>
                  <a:lnTo>
                    <a:pt x="45" y="19"/>
                  </a:lnTo>
                  <a:lnTo>
                    <a:pt x="45" y="14"/>
                  </a:lnTo>
                  <a:lnTo>
                    <a:pt x="44" y="8"/>
                  </a:lnTo>
                  <a:lnTo>
                    <a:pt x="40" y="3"/>
                  </a:lnTo>
                  <a:lnTo>
                    <a:pt x="34" y="0"/>
                  </a:lnTo>
                  <a:lnTo>
                    <a:pt x="28" y="0"/>
                  </a:lnTo>
                  <a:lnTo>
                    <a:pt x="21" y="1"/>
                  </a:lnTo>
                  <a:lnTo>
                    <a:pt x="17" y="6"/>
                  </a:lnTo>
                  <a:lnTo>
                    <a:pt x="13" y="10"/>
                  </a:lnTo>
                  <a:lnTo>
                    <a:pt x="10" y="15"/>
                  </a:lnTo>
                  <a:lnTo>
                    <a:pt x="6" y="21"/>
                  </a:lnTo>
                  <a:lnTo>
                    <a:pt x="3" y="25"/>
                  </a:lnTo>
                  <a:lnTo>
                    <a:pt x="0" y="31"/>
                  </a:lnTo>
                  <a:lnTo>
                    <a:pt x="0" y="37"/>
                  </a:lnTo>
                  <a:lnTo>
                    <a:pt x="2" y="42"/>
                  </a:lnTo>
                  <a:lnTo>
                    <a:pt x="6" y="47"/>
                  </a:lnTo>
                  <a:lnTo>
                    <a:pt x="12" y="51"/>
                  </a:lnTo>
                  <a:lnTo>
                    <a:pt x="18" y="51"/>
                  </a:lnTo>
                  <a:lnTo>
                    <a:pt x="23" y="48"/>
                  </a:lnTo>
                  <a:lnTo>
                    <a:pt x="28" y="44"/>
                  </a:lnTo>
                  <a:close/>
                </a:path>
              </a:pathLst>
            </a:custGeom>
            <a:solidFill>
              <a:schemeClr val="accent2"/>
            </a:solidFill>
            <a:ln w="9525">
              <a:noFill/>
              <a:round/>
              <a:headEnd/>
              <a:tailEnd/>
            </a:ln>
          </p:spPr>
          <p:txBody>
            <a:bodyPr/>
            <a:lstStyle/>
            <a:p>
              <a:endParaRPr lang="de-DE" sz="1350"/>
            </a:p>
          </p:txBody>
        </p:sp>
        <p:sp>
          <p:nvSpPr>
            <p:cNvPr id="10361" name="Freeform 119"/>
            <p:cNvSpPr>
              <a:spLocks/>
            </p:cNvSpPr>
            <p:nvPr/>
          </p:nvSpPr>
          <p:spPr bwMode="auto">
            <a:xfrm>
              <a:off x="764" y="3179"/>
              <a:ext cx="60" cy="60"/>
            </a:xfrm>
            <a:custGeom>
              <a:avLst/>
              <a:gdLst>
                <a:gd name="T0" fmla="*/ 3 w 121"/>
                <a:gd name="T1" fmla="*/ 8 h 120"/>
                <a:gd name="T2" fmla="*/ 4 w 121"/>
                <a:gd name="T3" fmla="*/ 8 h 120"/>
                <a:gd name="T4" fmla="*/ 5 w 121"/>
                <a:gd name="T5" fmla="*/ 8 h 120"/>
                <a:gd name="T6" fmla="*/ 5 w 121"/>
                <a:gd name="T7" fmla="*/ 7 h 120"/>
                <a:gd name="T8" fmla="*/ 6 w 121"/>
                <a:gd name="T9" fmla="*/ 7 h 120"/>
                <a:gd name="T10" fmla="*/ 6 w 121"/>
                <a:gd name="T11" fmla="*/ 6 h 120"/>
                <a:gd name="T12" fmla="*/ 7 w 121"/>
                <a:gd name="T13" fmla="*/ 6 h 120"/>
                <a:gd name="T14" fmla="*/ 7 w 121"/>
                <a:gd name="T15" fmla="*/ 5 h 120"/>
                <a:gd name="T16" fmla="*/ 7 w 121"/>
                <a:gd name="T17" fmla="*/ 4 h 120"/>
                <a:gd name="T18" fmla="*/ 7 w 121"/>
                <a:gd name="T19" fmla="*/ 3 h 120"/>
                <a:gd name="T20" fmla="*/ 7 w 121"/>
                <a:gd name="T21" fmla="*/ 3 h 120"/>
                <a:gd name="T22" fmla="*/ 6 w 121"/>
                <a:gd name="T23" fmla="*/ 2 h 120"/>
                <a:gd name="T24" fmla="*/ 6 w 121"/>
                <a:gd name="T25" fmla="*/ 2 h 120"/>
                <a:gd name="T26" fmla="*/ 5 w 121"/>
                <a:gd name="T27" fmla="*/ 1 h 120"/>
                <a:gd name="T28" fmla="*/ 5 w 121"/>
                <a:gd name="T29" fmla="*/ 1 h 120"/>
                <a:gd name="T30" fmla="*/ 4 w 121"/>
                <a:gd name="T31" fmla="*/ 1 h 120"/>
                <a:gd name="T32" fmla="*/ 3 w 121"/>
                <a:gd name="T33" fmla="*/ 0 h 120"/>
                <a:gd name="T34" fmla="*/ 2 w 121"/>
                <a:gd name="T35" fmla="*/ 1 h 120"/>
                <a:gd name="T36" fmla="*/ 2 w 121"/>
                <a:gd name="T37" fmla="*/ 1 h 120"/>
                <a:gd name="T38" fmla="*/ 1 w 121"/>
                <a:gd name="T39" fmla="*/ 1 h 120"/>
                <a:gd name="T40" fmla="*/ 1 w 121"/>
                <a:gd name="T41" fmla="*/ 2 h 120"/>
                <a:gd name="T42" fmla="*/ 0 w 121"/>
                <a:gd name="T43" fmla="*/ 2 h 120"/>
                <a:gd name="T44" fmla="*/ 0 w 121"/>
                <a:gd name="T45" fmla="*/ 3 h 120"/>
                <a:gd name="T46" fmla="*/ 0 w 121"/>
                <a:gd name="T47" fmla="*/ 3 h 120"/>
                <a:gd name="T48" fmla="*/ 0 w 121"/>
                <a:gd name="T49" fmla="*/ 4 h 120"/>
                <a:gd name="T50" fmla="*/ 0 w 121"/>
                <a:gd name="T51" fmla="*/ 5 h 120"/>
                <a:gd name="T52" fmla="*/ 0 w 121"/>
                <a:gd name="T53" fmla="*/ 6 h 120"/>
                <a:gd name="T54" fmla="*/ 0 w 121"/>
                <a:gd name="T55" fmla="*/ 6 h 120"/>
                <a:gd name="T56" fmla="*/ 1 w 121"/>
                <a:gd name="T57" fmla="*/ 7 h 120"/>
                <a:gd name="T58" fmla="*/ 1 w 121"/>
                <a:gd name="T59" fmla="*/ 7 h 120"/>
                <a:gd name="T60" fmla="*/ 2 w 121"/>
                <a:gd name="T61" fmla="*/ 8 h 120"/>
                <a:gd name="T62" fmla="*/ 2 w 121"/>
                <a:gd name="T63" fmla="*/ 8 h 120"/>
                <a:gd name="T64" fmla="*/ 3 w 121"/>
                <a:gd name="T65" fmla="*/ 8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1"/>
                <a:gd name="T100" fmla="*/ 0 h 120"/>
                <a:gd name="T101" fmla="*/ 121 w 121"/>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1" h="120">
                  <a:moveTo>
                    <a:pt x="59" y="120"/>
                  </a:moveTo>
                  <a:lnTo>
                    <a:pt x="72" y="119"/>
                  </a:lnTo>
                  <a:lnTo>
                    <a:pt x="84" y="116"/>
                  </a:lnTo>
                  <a:lnTo>
                    <a:pt x="94" y="110"/>
                  </a:lnTo>
                  <a:lnTo>
                    <a:pt x="102" y="103"/>
                  </a:lnTo>
                  <a:lnTo>
                    <a:pt x="110" y="94"/>
                  </a:lnTo>
                  <a:lnTo>
                    <a:pt x="116" y="83"/>
                  </a:lnTo>
                  <a:lnTo>
                    <a:pt x="119" y="73"/>
                  </a:lnTo>
                  <a:lnTo>
                    <a:pt x="121" y="60"/>
                  </a:lnTo>
                  <a:lnTo>
                    <a:pt x="119" y="48"/>
                  </a:lnTo>
                  <a:lnTo>
                    <a:pt x="116" y="37"/>
                  </a:lnTo>
                  <a:lnTo>
                    <a:pt x="110" y="27"/>
                  </a:lnTo>
                  <a:lnTo>
                    <a:pt x="102" y="18"/>
                  </a:lnTo>
                  <a:lnTo>
                    <a:pt x="94" y="11"/>
                  </a:lnTo>
                  <a:lnTo>
                    <a:pt x="84" y="5"/>
                  </a:lnTo>
                  <a:lnTo>
                    <a:pt x="72" y="1"/>
                  </a:lnTo>
                  <a:lnTo>
                    <a:pt x="59" y="0"/>
                  </a:lnTo>
                  <a:lnTo>
                    <a:pt x="47" y="1"/>
                  </a:lnTo>
                  <a:lnTo>
                    <a:pt x="36" y="5"/>
                  </a:lnTo>
                  <a:lnTo>
                    <a:pt x="26" y="11"/>
                  </a:lnTo>
                  <a:lnTo>
                    <a:pt x="17" y="18"/>
                  </a:lnTo>
                  <a:lnTo>
                    <a:pt x="10" y="27"/>
                  </a:lnTo>
                  <a:lnTo>
                    <a:pt x="4" y="37"/>
                  </a:lnTo>
                  <a:lnTo>
                    <a:pt x="1" y="48"/>
                  </a:lnTo>
                  <a:lnTo>
                    <a:pt x="0" y="60"/>
                  </a:lnTo>
                  <a:lnTo>
                    <a:pt x="1" y="73"/>
                  </a:lnTo>
                  <a:lnTo>
                    <a:pt x="4" y="83"/>
                  </a:lnTo>
                  <a:lnTo>
                    <a:pt x="10" y="94"/>
                  </a:lnTo>
                  <a:lnTo>
                    <a:pt x="17" y="103"/>
                  </a:lnTo>
                  <a:lnTo>
                    <a:pt x="26" y="110"/>
                  </a:lnTo>
                  <a:lnTo>
                    <a:pt x="36" y="116"/>
                  </a:lnTo>
                  <a:lnTo>
                    <a:pt x="47" y="119"/>
                  </a:lnTo>
                  <a:lnTo>
                    <a:pt x="59" y="120"/>
                  </a:lnTo>
                  <a:close/>
                </a:path>
              </a:pathLst>
            </a:custGeom>
            <a:solidFill>
              <a:schemeClr val="accent2"/>
            </a:solidFill>
            <a:ln w="9525">
              <a:noFill/>
              <a:round/>
              <a:headEnd/>
              <a:tailEnd/>
            </a:ln>
          </p:spPr>
          <p:txBody>
            <a:bodyPr/>
            <a:lstStyle/>
            <a:p>
              <a:endParaRPr lang="de-DE" sz="1350"/>
            </a:p>
          </p:txBody>
        </p:sp>
        <p:sp>
          <p:nvSpPr>
            <p:cNvPr id="10362" name="Freeform 120"/>
            <p:cNvSpPr>
              <a:spLocks/>
            </p:cNvSpPr>
            <p:nvPr/>
          </p:nvSpPr>
          <p:spPr bwMode="auto">
            <a:xfrm>
              <a:off x="824" y="3239"/>
              <a:ext cx="52" cy="52"/>
            </a:xfrm>
            <a:custGeom>
              <a:avLst/>
              <a:gdLst>
                <a:gd name="T0" fmla="*/ 3 w 105"/>
                <a:gd name="T1" fmla="*/ 6 h 105"/>
                <a:gd name="T2" fmla="*/ 3 w 105"/>
                <a:gd name="T3" fmla="*/ 6 h 105"/>
                <a:gd name="T4" fmla="*/ 4 w 105"/>
                <a:gd name="T5" fmla="*/ 6 h 105"/>
                <a:gd name="T6" fmla="*/ 5 w 105"/>
                <a:gd name="T7" fmla="*/ 6 h 105"/>
                <a:gd name="T8" fmla="*/ 5 w 105"/>
                <a:gd name="T9" fmla="*/ 5 h 105"/>
                <a:gd name="T10" fmla="*/ 6 w 105"/>
                <a:gd name="T11" fmla="*/ 5 h 105"/>
                <a:gd name="T12" fmla="*/ 6 w 105"/>
                <a:gd name="T13" fmla="*/ 4 h 105"/>
                <a:gd name="T14" fmla="*/ 6 w 105"/>
                <a:gd name="T15" fmla="*/ 3 h 105"/>
                <a:gd name="T16" fmla="*/ 6 w 105"/>
                <a:gd name="T17" fmla="*/ 3 h 105"/>
                <a:gd name="T18" fmla="*/ 6 w 105"/>
                <a:gd name="T19" fmla="*/ 2 h 105"/>
                <a:gd name="T20" fmla="*/ 6 w 105"/>
                <a:gd name="T21" fmla="*/ 1 h 105"/>
                <a:gd name="T22" fmla="*/ 6 w 105"/>
                <a:gd name="T23" fmla="*/ 1 h 105"/>
                <a:gd name="T24" fmla="*/ 5 w 105"/>
                <a:gd name="T25" fmla="*/ 0 h 105"/>
                <a:gd name="T26" fmla="*/ 5 w 105"/>
                <a:gd name="T27" fmla="*/ 0 h 105"/>
                <a:gd name="T28" fmla="*/ 4 w 105"/>
                <a:gd name="T29" fmla="*/ 0 h 105"/>
                <a:gd name="T30" fmla="*/ 3 w 105"/>
                <a:gd name="T31" fmla="*/ 0 h 105"/>
                <a:gd name="T32" fmla="*/ 3 w 105"/>
                <a:gd name="T33" fmla="*/ 0 h 105"/>
                <a:gd name="T34" fmla="*/ 2 w 105"/>
                <a:gd name="T35" fmla="*/ 0 h 105"/>
                <a:gd name="T36" fmla="*/ 1 w 105"/>
                <a:gd name="T37" fmla="*/ 0 h 105"/>
                <a:gd name="T38" fmla="*/ 1 w 105"/>
                <a:gd name="T39" fmla="*/ 0 h 105"/>
                <a:gd name="T40" fmla="*/ 0 w 105"/>
                <a:gd name="T41" fmla="*/ 0 h 105"/>
                <a:gd name="T42" fmla="*/ 0 w 105"/>
                <a:gd name="T43" fmla="*/ 1 h 105"/>
                <a:gd name="T44" fmla="*/ 0 w 105"/>
                <a:gd name="T45" fmla="*/ 1 h 105"/>
                <a:gd name="T46" fmla="*/ 0 w 105"/>
                <a:gd name="T47" fmla="*/ 2 h 105"/>
                <a:gd name="T48" fmla="*/ 0 w 105"/>
                <a:gd name="T49" fmla="*/ 3 h 105"/>
                <a:gd name="T50" fmla="*/ 0 w 105"/>
                <a:gd name="T51" fmla="*/ 3 h 105"/>
                <a:gd name="T52" fmla="*/ 0 w 105"/>
                <a:gd name="T53" fmla="*/ 4 h 105"/>
                <a:gd name="T54" fmla="*/ 0 w 105"/>
                <a:gd name="T55" fmla="*/ 5 h 105"/>
                <a:gd name="T56" fmla="*/ 0 w 105"/>
                <a:gd name="T57" fmla="*/ 5 h 105"/>
                <a:gd name="T58" fmla="*/ 1 w 105"/>
                <a:gd name="T59" fmla="*/ 6 h 105"/>
                <a:gd name="T60" fmla="*/ 1 w 105"/>
                <a:gd name="T61" fmla="*/ 6 h 105"/>
                <a:gd name="T62" fmla="*/ 2 w 105"/>
                <a:gd name="T63" fmla="*/ 6 h 105"/>
                <a:gd name="T64" fmla="*/ 3 w 105"/>
                <a:gd name="T65" fmla="*/ 6 h 10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5"/>
                <a:gd name="T100" fmla="*/ 0 h 105"/>
                <a:gd name="T101" fmla="*/ 105 w 105"/>
                <a:gd name="T102" fmla="*/ 105 h 10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5" h="105">
                  <a:moveTo>
                    <a:pt x="52" y="105"/>
                  </a:moveTo>
                  <a:lnTo>
                    <a:pt x="63" y="104"/>
                  </a:lnTo>
                  <a:lnTo>
                    <a:pt x="73" y="100"/>
                  </a:lnTo>
                  <a:lnTo>
                    <a:pt x="82" y="96"/>
                  </a:lnTo>
                  <a:lnTo>
                    <a:pt x="90" y="90"/>
                  </a:lnTo>
                  <a:lnTo>
                    <a:pt x="96" y="82"/>
                  </a:lnTo>
                  <a:lnTo>
                    <a:pt x="101" y="73"/>
                  </a:lnTo>
                  <a:lnTo>
                    <a:pt x="104" y="62"/>
                  </a:lnTo>
                  <a:lnTo>
                    <a:pt x="105" y="52"/>
                  </a:lnTo>
                  <a:lnTo>
                    <a:pt x="104" y="42"/>
                  </a:lnTo>
                  <a:lnTo>
                    <a:pt x="101" y="31"/>
                  </a:lnTo>
                  <a:lnTo>
                    <a:pt x="96" y="23"/>
                  </a:lnTo>
                  <a:lnTo>
                    <a:pt x="90" y="15"/>
                  </a:lnTo>
                  <a:lnTo>
                    <a:pt x="82" y="9"/>
                  </a:lnTo>
                  <a:lnTo>
                    <a:pt x="73" y="5"/>
                  </a:lnTo>
                  <a:lnTo>
                    <a:pt x="63" y="1"/>
                  </a:lnTo>
                  <a:lnTo>
                    <a:pt x="52" y="0"/>
                  </a:lnTo>
                  <a:lnTo>
                    <a:pt x="42" y="1"/>
                  </a:lnTo>
                  <a:lnTo>
                    <a:pt x="31" y="5"/>
                  </a:lnTo>
                  <a:lnTo>
                    <a:pt x="23" y="9"/>
                  </a:lnTo>
                  <a:lnTo>
                    <a:pt x="15" y="15"/>
                  </a:lnTo>
                  <a:lnTo>
                    <a:pt x="10" y="23"/>
                  </a:lnTo>
                  <a:lnTo>
                    <a:pt x="5" y="31"/>
                  </a:lnTo>
                  <a:lnTo>
                    <a:pt x="2" y="42"/>
                  </a:lnTo>
                  <a:lnTo>
                    <a:pt x="0" y="52"/>
                  </a:lnTo>
                  <a:lnTo>
                    <a:pt x="2" y="62"/>
                  </a:lnTo>
                  <a:lnTo>
                    <a:pt x="5" y="73"/>
                  </a:lnTo>
                  <a:lnTo>
                    <a:pt x="10" y="82"/>
                  </a:lnTo>
                  <a:lnTo>
                    <a:pt x="15" y="90"/>
                  </a:lnTo>
                  <a:lnTo>
                    <a:pt x="23" y="96"/>
                  </a:lnTo>
                  <a:lnTo>
                    <a:pt x="31" y="100"/>
                  </a:lnTo>
                  <a:lnTo>
                    <a:pt x="42" y="104"/>
                  </a:lnTo>
                  <a:lnTo>
                    <a:pt x="52" y="105"/>
                  </a:lnTo>
                  <a:close/>
                </a:path>
              </a:pathLst>
            </a:custGeom>
            <a:solidFill>
              <a:schemeClr val="accent2"/>
            </a:solidFill>
            <a:ln w="9525">
              <a:noFill/>
              <a:round/>
              <a:headEnd/>
              <a:tailEnd/>
            </a:ln>
          </p:spPr>
          <p:txBody>
            <a:bodyPr/>
            <a:lstStyle/>
            <a:p>
              <a:endParaRPr lang="de-DE" sz="1350"/>
            </a:p>
          </p:txBody>
        </p:sp>
        <p:sp>
          <p:nvSpPr>
            <p:cNvPr id="10363" name="Freeform 121"/>
            <p:cNvSpPr>
              <a:spLocks/>
            </p:cNvSpPr>
            <p:nvPr/>
          </p:nvSpPr>
          <p:spPr bwMode="auto">
            <a:xfrm>
              <a:off x="933" y="3134"/>
              <a:ext cx="51" cy="53"/>
            </a:xfrm>
            <a:custGeom>
              <a:avLst/>
              <a:gdLst>
                <a:gd name="T0" fmla="*/ 3 w 104"/>
                <a:gd name="T1" fmla="*/ 7 h 106"/>
                <a:gd name="T2" fmla="*/ 3 w 104"/>
                <a:gd name="T3" fmla="*/ 7 h 106"/>
                <a:gd name="T4" fmla="*/ 4 w 104"/>
                <a:gd name="T5" fmla="*/ 7 h 106"/>
                <a:gd name="T6" fmla="*/ 5 w 104"/>
                <a:gd name="T7" fmla="*/ 6 h 106"/>
                <a:gd name="T8" fmla="*/ 5 w 104"/>
                <a:gd name="T9" fmla="*/ 6 h 106"/>
                <a:gd name="T10" fmla="*/ 5 w 104"/>
                <a:gd name="T11" fmla="*/ 6 h 106"/>
                <a:gd name="T12" fmla="*/ 6 w 104"/>
                <a:gd name="T13" fmla="*/ 5 h 106"/>
                <a:gd name="T14" fmla="*/ 6 w 104"/>
                <a:gd name="T15" fmla="*/ 4 h 106"/>
                <a:gd name="T16" fmla="*/ 6 w 104"/>
                <a:gd name="T17" fmla="*/ 4 h 106"/>
                <a:gd name="T18" fmla="*/ 6 w 104"/>
                <a:gd name="T19" fmla="*/ 3 h 106"/>
                <a:gd name="T20" fmla="*/ 6 w 104"/>
                <a:gd name="T21" fmla="*/ 2 h 106"/>
                <a:gd name="T22" fmla="*/ 5 w 104"/>
                <a:gd name="T23" fmla="*/ 2 h 106"/>
                <a:gd name="T24" fmla="*/ 5 w 104"/>
                <a:gd name="T25" fmla="*/ 1 h 106"/>
                <a:gd name="T26" fmla="*/ 5 w 104"/>
                <a:gd name="T27" fmla="*/ 1 h 106"/>
                <a:gd name="T28" fmla="*/ 4 w 104"/>
                <a:gd name="T29" fmla="*/ 1 h 106"/>
                <a:gd name="T30" fmla="*/ 3 w 104"/>
                <a:gd name="T31" fmla="*/ 1 h 106"/>
                <a:gd name="T32" fmla="*/ 3 w 104"/>
                <a:gd name="T33" fmla="*/ 0 h 106"/>
                <a:gd name="T34" fmla="*/ 2 w 104"/>
                <a:gd name="T35" fmla="*/ 1 h 106"/>
                <a:gd name="T36" fmla="*/ 2 w 104"/>
                <a:gd name="T37" fmla="*/ 1 h 106"/>
                <a:gd name="T38" fmla="*/ 1 w 104"/>
                <a:gd name="T39" fmla="*/ 1 h 106"/>
                <a:gd name="T40" fmla="*/ 0 w 104"/>
                <a:gd name="T41" fmla="*/ 1 h 106"/>
                <a:gd name="T42" fmla="*/ 0 w 104"/>
                <a:gd name="T43" fmla="*/ 2 h 106"/>
                <a:gd name="T44" fmla="*/ 0 w 104"/>
                <a:gd name="T45" fmla="*/ 2 h 106"/>
                <a:gd name="T46" fmla="*/ 0 w 104"/>
                <a:gd name="T47" fmla="*/ 3 h 106"/>
                <a:gd name="T48" fmla="*/ 0 w 104"/>
                <a:gd name="T49" fmla="*/ 4 h 106"/>
                <a:gd name="T50" fmla="*/ 0 w 104"/>
                <a:gd name="T51" fmla="*/ 4 h 106"/>
                <a:gd name="T52" fmla="*/ 0 w 104"/>
                <a:gd name="T53" fmla="*/ 5 h 106"/>
                <a:gd name="T54" fmla="*/ 0 w 104"/>
                <a:gd name="T55" fmla="*/ 6 h 106"/>
                <a:gd name="T56" fmla="*/ 0 w 104"/>
                <a:gd name="T57" fmla="*/ 6 h 106"/>
                <a:gd name="T58" fmla="*/ 1 w 104"/>
                <a:gd name="T59" fmla="*/ 6 h 106"/>
                <a:gd name="T60" fmla="*/ 2 w 104"/>
                <a:gd name="T61" fmla="*/ 7 h 106"/>
                <a:gd name="T62" fmla="*/ 2 w 104"/>
                <a:gd name="T63" fmla="*/ 7 h 106"/>
                <a:gd name="T64" fmla="*/ 3 w 104"/>
                <a:gd name="T65" fmla="*/ 7 h 1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4"/>
                <a:gd name="T100" fmla="*/ 0 h 106"/>
                <a:gd name="T101" fmla="*/ 104 w 104"/>
                <a:gd name="T102" fmla="*/ 106 h 1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4" h="106">
                  <a:moveTo>
                    <a:pt x="53" y="106"/>
                  </a:moveTo>
                  <a:lnTo>
                    <a:pt x="63" y="104"/>
                  </a:lnTo>
                  <a:lnTo>
                    <a:pt x="73" y="101"/>
                  </a:lnTo>
                  <a:lnTo>
                    <a:pt x="81" y="96"/>
                  </a:lnTo>
                  <a:lnTo>
                    <a:pt x="89" y="89"/>
                  </a:lnTo>
                  <a:lnTo>
                    <a:pt x="95" y="83"/>
                  </a:lnTo>
                  <a:lnTo>
                    <a:pt x="100" y="73"/>
                  </a:lnTo>
                  <a:lnTo>
                    <a:pt x="103" y="63"/>
                  </a:lnTo>
                  <a:lnTo>
                    <a:pt x="104" y="53"/>
                  </a:lnTo>
                  <a:lnTo>
                    <a:pt x="103" y="42"/>
                  </a:lnTo>
                  <a:lnTo>
                    <a:pt x="100" y="32"/>
                  </a:lnTo>
                  <a:lnTo>
                    <a:pt x="95" y="23"/>
                  </a:lnTo>
                  <a:lnTo>
                    <a:pt x="89" y="15"/>
                  </a:lnTo>
                  <a:lnTo>
                    <a:pt x="81" y="9"/>
                  </a:lnTo>
                  <a:lnTo>
                    <a:pt x="73" y="4"/>
                  </a:lnTo>
                  <a:lnTo>
                    <a:pt x="63" y="1"/>
                  </a:lnTo>
                  <a:lnTo>
                    <a:pt x="53" y="0"/>
                  </a:lnTo>
                  <a:lnTo>
                    <a:pt x="43" y="1"/>
                  </a:lnTo>
                  <a:lnTo>
                    <a:pt x="32" y="4"/>
                  </a:lnTo>
                  <a:lnTo>
                    <a:pt x="23" y="9"/>
                  </a:lnTo>
                  <a:lnTo>
                    <a:pt x="15" y="15"/>
                  </a:lnTo>
                  <a:lnTo>
                    <a:pt x="9" y="23"/>
                  </a:lnTo>
                  <a:lnTo>
                    <a:pt x="5" y="32"/>
                  </a:lnTo>
                  <a:lnTo>
                    <a:pt x="1" y="42"/>
                  </a:lnTo>
                  <a:lnTo>
                    <a:pt x="0" y="53"/>
                  </a:lnTo>
                  <a:lnTo>
                    <a:pt x="1" y="63"/>
                  </a:lnTo>
                  <a:lnTo>
                    <a:pt x="5" y="73"/>
                  </a:lnTo>
                  <a:lnTo>
                    <a:pt x="9" y="83"/>
                  </a:lnTo>
                  <a:lnTo>
                    <a:pt x="15" y="89"/>
                  </a:lnTo>
                  <a:lnTo>
                    <a:pt x="23" y="96"/>
                  </a:lnTo>
                  <a:lnTo>
                    <a:pt x="32" y="101"/>
                  </a:lnTo>
                  <a:lnTo>
                    <a:pt x="43" y="104"/>
                  </a:lnTo>
                  <a:lnTo>
                    <a:pt x="53" y="106"/>
                  </a:lnTo>
                  <a:close/>
                </a:path>
              </a:pathLst>
            </a:custGeom>
            <a:solidFill>
              <a:schemeClr val="accent2"/>
            </a:solidFill>
            <a:ln w="9525">
              <a:noFill/>
              <a:round/>
              <a:headEnd/>
              <a:tailEnd/>
            </a:ln>
          </p:spPr>
          <p:txBody>
            <a:bodyPr/>
            <a:lstStyle/>
            <a:p>
              <a:endParaRPr lang="de-DE" sz="1350"/>
            </a:p>
          </p:txBody>
        </p:sp>
        <p:sp>
          <p:nvSpPr>
            <p:cNvPr id="10364" name="Freeform 122"/>
            <p:cNvSpPr>
              <a:spLocks/>
            </p:cNvSpPr>
            <p:nvPr/>
          </p:nvSpPr>
          <p:spPr bwMode="auto">
            <a:xfrm>
              <a:off x="965" y="3581"/>
              <a:ext cx="72" cy="33"/>
            </a:xfrm>
            <a:custGeom>
              <a:avLst/>
              <a:gdLst>
                <a:gd name="T0" fmla="*/ 0 w 144"/>
                <a:gd name="T1" fmla="*/ 2 h 66"/>
                <a:gd name="T2" fmla="*/ 9 w 144"/>
                <a:gd name="T3" fmla="*/ 5 h 66"/>
                <a:gd name="T4" fmla="*/ 2 w 144"/>
                <a:gd name="T5" fmla="*/ 0 h 66"/>
                <a:gd name="T6" fmla="*/ 0 w 144"/>
                <a:gd name="T7" fmla="*/ 2 h 66"/>
                <a:gd name="T8" fmla="*/ 0 60000 65536"/>
                <a:gd name="T9" fmla="*/ 0 60000 65536"/>
                <a:gd name="T10" fmla="*/ 0 60000 65536"/>
                <a:gd name="T11" fmla="*/ 0 60000 65536"/>
                <a:gd name="T12" fmla="*/ 0 w 144"/>
                <a:gd name="T13" fmla="*/ 0 h 66"/>
                <a:gd name="T14" fmla="*/ 144 w 144"/>
                <a:gd name="T15" fmla="*/ 66 h 66"/>
              </a:gdLst>
              <a:ahLst/>
              <a:cxnLst>
                <a:cxn ang="T8">
                  <a:pos x="T0" y="T1"/>
                </a:cxn>
                <a:cxn ang="T9">
                  <a:pos x="T2" y="T3"/>
                </a:cxn>
                <a:cxn ang="T10">
                  <a:pos x="T4" y="T5"/>
                </a:cxn>
                <a:cxn ang="T11">
                  <a:pos x="T6" y="T7"/>
                </a:cxn>
              </a:cxnLst>
              <a:rect l="T12" t="T13" r="T14" b="T15"/>
              <a:pathLst>
                <a:path w="144" h="66">
                  <a:moveTo>
                    <a:pt x="0" y="32"/>
                  </a:moveTo>
                  <a:lnTo>
                    <a:pt x="144" y="66"/>
                  </a:lnTo>
                  <a:lnTo>
                    <a:pt x="24" y="0"/>
                  </a:lnTo>
                  <a:lnTo>
                    <a:pt x="0" y="32"/>
                  </a:lnTo>
                  <a:close/>
                </a:path>
              </a:pathLst>
            </a:custGeom>
            <a:solidFill>
              <a:schemeClr val="accent2"/>
            </a:solidFill>
            <a:ln w="9525">
              <a:noFill/>
              <a:round/>
              <a:headEnd/>
              <a:tailEnd/>
            </a:ln>
          </p:spPr>
          <p:txBody>
            <a:bodyPr/>
            <a:lstStyle/>
            <a:p>
              <a:endParaRPr lang="de-DE" sz="1350"/>
            </a:p>
          </p:txBody>
        </p:sp>
        <p:sp>
          <p:nvSpPr>
            <p:cNvPr id="10365" name="Freeform 123"/>
            <p:cNvSpPr>
              <a:spLocks/>
            </p:cNvSpPr>
            <p:nvPr/>
          </p:nvSpPr>
          <p:spPr bwMode="auto">
            <a:xfrm>
              <a:off x="990" y="3536"/>
              <a:ext cx="69" cy="29"/>
            </a:xfrm>
            <a:custGeom>
              <a:avLst/>
              <a:gdLst>
                <a:gd name="T0" fmla="*/ 1 w 137"/>
                <a:gd name="T1" fmla="*/ 0 h 56"/>
                <a:gd name="T2" fmla="*/ 1 w 137"/>
                <a:gd name="T3" fmla="*/ 1 h 56"/>
                <a:gd name="T4" fmla="*/ 1 w 137"/>
                <a:gd name="T5" fmla="*/ 1 h 56"/>
                <a:gd name="T6" fmla="*/ 1 w 137"/>
                <a:gd name="T7" fmla="*/ 2 h 56"/>
                <a:gd name="T8" fmla="*/ 1 w 137"/>
                <a:gd name="T9" fmla="*/ 2 h 56"/>
                <a:gd name="T10" fmla="*/ 0 w 137"/>
                <a:gd name="T11" fmla="*/ 3 h 56"/>
                <a:gd name="T12" fmla="*/ 9 w 137"/>
                <a:gd name="T13" fmla="*/ 4 h 56"/>
                <a:gd name="T14" fmla="*/ 1 w 137"/>
                <a:gd name="T15" fmla="*/ 0 h 56"/>
                <a:gd name="T16" fmla="*/ 0 60000 65536"/>
                <a:gd name="T17" fmla="*/ 0 60000 65536"/>
                <a:gd name="T18" fmla="*/ 0 60000 65536"/>
                <a:gd name="T19" fmla="*/ 0 60000 65536"/>
                <a:gd name="T20" fmla="*/ 0 60000 65536"/>
                <a:gd name="T21" fmla="*/ 0 60000 65536"/>
                <a:gd name="T22" fmla="*/ 0 60000 65536"/>
                <a:gd name="T23" fmla="*/ 0 60000 65536"/>
                <a:gd name="T24" fmla="*/ 0 w 137"/>
                <a:gd name="T25" fmla="*/ 0 h 56"/>
                <a:gd name="T26" fmla="*/ 137 w 137"/>
                <a:gd name="T27" fmla="*/ 56 h 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 h="56">
                  <a:moveTo>
                    <a:pt x="14" y="0"/>
                  </a:moveTo>
                  <a:lnTo>
                    <a:pt x="8" y="9"/>
                  </a:lnTo>
                  <a:lnTo>
                    <a:pt x="6" y="16"/>
                  </a:lnTo>
                  <a:lnTo>
                    <a:pt x="5" y="22"/>
                  </a:lnTo>
                  <a:lnTo>
                    <a:pt x="3" y="29"/>
                  </a:lnTo>
                  <a:lnTo>
                    <a:pt x="0" y="34"/>
                  </a:lnTo>
                  <a:lnTo>
                    <a:pt x="137" y="56"/>
                  </a:lnTo>
                  <a:lnTo>
                    <a:pt x="14" y="0"/>
                  </a:lnTo>
                  <a:close/>
                </a:path>
              </a:pathLst>
            </a:custGeom>
            <a:solidFill>
              <a:schemeClr val="accent2"/>
            </a:solidFill>
            <a:ln w="9525">
              <a:noFill/>
              <a:round/>
              <a:headEnd/>
              <a:tailEnd/>
            </a:ln>
          </p:spPr>
          <p:txBody>
            <a:bodyPr/>
            <a:lstStyle/>
            <a:p>
              <a:endParaRPr lang="de-DE" sz="1350"/>
            </a:p>
          </p:txBody>
        </p:sp>
        <p:sp>
          <p:nvSpPr>
            <p:cNvPr id="10366" name="Freeform 124"/>
            <p:cNvSpPr>
              <a:spLocks/>
            </p:cNvSpPr>
            <p:nvPr/>
          </p:nvSpPr>
          <p:spPr bwMode="auto">
            <a:xfrm>
              <a:off x="1002" y="3497"/>
              <a:ext cx="52" cy="18"/>
            </a:xfrm>
            <a:custGeom>
              <a:avLst/>
              <a:gdLst>
                <a:gd name="T0" fmla="*/ 0 w 105"/>
                <a:gd name="T1" fmla="*/ 0 h 36"/>
                <a:gd name="T2" fmla="*/ 0 w 105"/>
                <a:gd name="T3" fmla="*/ 1 h 36"/>
                <a:gd name="T4" fmla="*/ 0 w 105"/>
                <a:gd name="T5" fmla="*/ 1 h 36"/>
                <a:gd name="T6" fmla="*/ 0 w 105"/>
                <a:gd name="T7" fmla="*/ 2 h 36"/>
                <a:gd name="T8" fmla="*/ 0 w 105"/>
                <a:gd name="T9" fmla="*/ 2 h 36"/>
                <a:gd name="T10" fmla="*/ 6 w 105"/>
                <a:gd name="T11" fmla="*/ 3 h 36"/>
                <a:gd name="T12" fmla="*/ 0 w 105"/>
                <a:gd name="T13" fmla="*/ 0 h 36"/>
                <a:gd name="T14" fmla="*/ 0 60000 65536"/>
                <a:gd name="T15" fmla="*/ 0 60000 65536"/>
                <a:gd name="T16" fmla="*/ 0 60000 65536"/>
                <a:gd name="T17" fmla="*/ 0 60000 65536"/>
                <a:gd name="T18" fmla="*/ 0 60000 65536"/>
                <a:gd name="T19" fmla="*/ 0 60000 65536"/>
                <a:gd name="T20" fmla="*/ 0 60000 65536"/>
                <a:gd name="T21" fmla="*/ 0 w 105"/>
                <a:gd name="T22" fmla="*/ 0 h 36"/>
                <a:gd name="T23" fmla="*/ 105 w 105"/>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5" h="36">
                  <a:moveTo>
                    <a:pt x="5" y="0"/>
                  </a:moveTo>
                  <a:lnTo>
                    <a:pt x="4" y="7"/>
                  </a:lnTo>
                  <a:lnTo>
                    <a:pt x="3" y="14"/>
                  </a:lnTo>
                  <a:lnTo>
                    <a:pt x="1" y="22"/>
                  </a:lnTo>
                  <a:lnTo>
                    <a:pt x="0" y="29"/>
                  </a:lnTo>
                  <a:lnTo>
                    <a:pt x="105" y="36"/>
                  </a:lnTo>
                  <a:lnTo>
                    <a:pt x="5" y="0"/>
                  </a:lnTo>
                  <a:close/>
                </a:path>
              </a:pathLst>
            </a:custGeom>
            <a:solidFill>
              <a:schemeClr val="accent2"/>
            </a:solidFill>
            <a:ln w="9525">
              <a:noFill/>
              <a:round/>
              <a:headEnd/>
              <a:tailEnd/>
            </a:ln>
          </p:spPr>
          <p:txBody>
            <a:bodyPr/>
            <a:lstStyle/>
            <a:p>
              <a:endParaRPr lang="de-DE" sz="1350"/>
            </a:p>
          </p:txBody>
        </p:sp>
        <p:sp>
          <p:nvSpPr>
            <p:cNvPr id="10367" name="Freeform 125"/>
            <p:cNvSpPr>
              <a:spLocks/>
            </p:cNvSpPr>
            <p:nvPr/>
          </p:nvSpPr>
          <p:spPr bwMode="auto">
            <a:xfrm>
              <a:off x="1005" y="3453"/>
              <a:ext cx="44" cy="13"/>
            </a:xfrm>
            <a:custGeom>
              <a:avLst/>
              <a:gdLst>
                <a:gd name="T0" fmla="*/ 0 w 89"/>
                <a:gd name="T1" fmla="*/ 0 h 24"/>
                <a:gd name="T2" fmla="*/ 0 w 89"/>
                <a:gd name="T3" fmla="*/ 1 h 24"/>
                <a:gd name="T4" fmla="*/ 0 w 89"/>
                <a:gd name="T5" fmla="*/ 1 h 24"/>
                <a:gd name="T6" fmla="*/ 0 w 89"/>
                <a:gd name="T7" fmla="*/ 2 h 24"/>
                <a:gd name="T8" fmla="*/ 0 w 89"/>
                <a:gd name="T9" fmla="*/ 2 h 24"/>
                <a:gd name="T10" fmla="*/ 5 w 89"/>
                <a:gd name="T11" fmla="*/ 2 h 24"/>
                <a:gd name="T12" fmla="*/ 0 w 89"/>
                <a:gd name="T13" fmla="*/ 0 h 24"/>
                <a:gd name="T14" fmla="*/ 0 60000 65536"/>
                <a:gd name="T15" fmla="*/ 0 60000 65536"/>
                <a:gd name="T16" fmla="*/ 0 60000 65536"/>
                <a:gd name="T17" fmla="*/ 0 60000 65536"/>
                <a:gd name="T18" fmla="*/ 0 60000 65536"/>
                <a:gd name="T19" fmla="*/ 0 60000 65536"/>
                <a:gd name="T20" fmla="*/ 0 60000 65536"/>
                <a:gd name="T21" fmla="*/ 0 w 89"/>
                <a:gd name="T22" fmla="*/ 0 h 24"/>
                <a:gd name="T23" fmla="*/ 89 w 89"/>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9" h="24">
                  <a:moveTo>
                    <a:pt x="0" y="0"/>
                  </a:moveTo>
                  <a:lnTo>
                    <a:pt x="0" y="6"/>
                  </a:lnTo>
                  <a:lnTo>
                    <a:pt x="1" y="12"/>
                  </a:lnTo>
                  <a:lnTo>
                    <a:pt x="1" y="18"/>
                  </a:lnTo>
                  <a:lnTo>
                    <a:pt x="1" y="24"/>
                  </a:lnTo>
                  <a:lnTo>
                    <a:pt x="89" y="23"/>
                  </a:lnTo>
                  <a:lnTo>
                    <a:pt x="0" y="0"/>
                  </a:lnTo>
                  <a:close/>
                </a:path>
              </a:pathLst>
            </a:custGeom>
            <a:solidFill>
              <a:schemeClr val="accent2"/>
            </a:solidFill>
            <a:ln w="9525">
              <a:noFill/>
              <a:round/>
              <a:headEnd/>
              <a:tailEnd/>
            </a:ln>
          </p:spPr>
          <p:txBody>
            <a:bodyPr/>
            <a:lstStyle/>
            <a:p>
              <a:endParaRPr lang="de-DE" sz="1350"/>
            </a:p>
          </p:txBody>
        </p:sp>
        <p:sp>
          <p:nvSpPr>
            <p:cNvPr id="10368" name="Freeform 126"/>
            <p:cNvSpPr>
              <a:spLocks/>
            </p:cNvSpPr>
            <p:nvPr/>
          </p:nvSpPr>
          <p:spPr bwMode="auto">
            <a:xfrm>
              <a:off x="1000" y="3407"/>
              <a:ext cx="45" cy="12"/>
            </a:xfrm>
            <a:custGeom>
              <a:avLst/>
              <a:gdLst>
                <a:gd name="T0" fmla="*/ 0 w 90"/>
                <a:gd name="T1" fmla="*/ 0 h 24"/>
                <a:gd name="T2" fmla="*/ 1 w 90"/>
                <a:gd name="T3" fmla="*/ 1 h 24"/>
                <a:gd name="T4" fmla="*/ 1 w 90"/>
                <a:gd name="T5" fmla="*/ 1 h 24"/>
                <a:gd name="T6" fmla="*/ 1 w 90"/>
                <a:gd name="T7" fmla="*/ 2 h 24"/>
                <a:gd name="T8" fmla="*/ 1 w 90"/>
                <a:gd name="T9" fmla="*/ 2 h 24"/>
                <a:gd name="T10" fmla="*/ 6 w 90"/>
                <a:gd name="T11" fmla="*/ 1 h 24"/>
                <a:gd name="T12" fmla="*/ 0 w 90"/>
                <a:gd name="T13" fmla="*/ 0 h 24"/>
                <a:gd name="T14" fmla="*/ 0 60000 65536"/>
                <a:gd name="T15" fmla="*/ 0 60000 65536"/>
                <a:gd name="T16" fmla="*/ 0 60000 65536"/>
                <a:gd name="T17" fmla="*/ 0 60000 65536"/>
                <a:gd name="T18" fmla="*/ 0 60000 65536"/>
                <a:gd name="T19" fmla="*/ 0 60000 65536"/>
                <a:gd name="T20" fmla="*/ 0 60000 65536"/>
                <a:gd name="T21" fmla="*/ 0 w 90"/>
                <a:gd name="T22" fmla="*/ 0 h 24"/>
                <a:gd name="T23" fmla="*/ 90 w 90"/>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 h="24">
                  <a:moveTo>
                    <a:pt x="0" y="0"/>
                  </a:moveTo>
                  <a:lnTo>
                    <a:pt x="1" y="6"/>
                  </a:lnTo>
                  <a:lnTo>
                    <a:pt x="2" y="11"/>
                  </a:lnTo>
                  <a:lnTo>
                    <a:pt x="2" y="18"/>
                  </a:lnTo>
                  <a:lnTo>
                    <a:pt x="3" y="24"/>
                  </a:lnTo>
                  <a:lnTo>
                    <a:pt x="90" y="15"/>
                  </a:lnTo>
                  <a:lnTo>
                    <a:pt x="0" y="0"/>
                  </a:lnTo>
                  <a:close/>
                </a:path>
              </a:pathLst>
            </a:custGeom>
            <a:solidFill>
              <a:schemeClr val="accent2"/>
            </a:solidFill>
            <a:ln w="9525">
              <a:noFill/>
              <a:round/>
              <a:headEnd/>
              <a:tailEnd/>
            </a:ln>
          </p:spPr>
          <p:txBody>
            <a:bodyPr/>
            <a:lstStyle/>
            <a:p>
              <a:endParaRPr lang="de-DE" sz="1350"/>
            </a:p>
          </p:txBody>
        </p:sp>
        <p:sp>
          <p:nvSpPr>
            <p:cNvPr id="10369" name="Freeform 127"/>
            <p:cNvSpPr>
              <a:spLocks/>
            </p:cNvSpPr>
            <p:nvPr/>
          </p:nvSpPr>
          <p:spPr bwMode="auto">
            <a:xfrm>
              <a:off x="988" y="3361"/>
              <a:ext cx="52" cy="14"/>
            </a:xfrm>
            <a:custGeom>
              <a:avLst/>
              <a:gdLst>
                <a:gd name="T0" fmla="*/ 0 w 104"/>
                <a:gd name="T1" fmla="*/ 0 h 28"/>
                <a:gd name="T2" fmla="*/ 1 w 104"/>
                <a:gd name="T3" fmla="*/ 1 h 28"/>
                <a:gd name="T4" fmla="*/ 1 w 104"/>
                <a:gd name="T5" fmla="*/ 1 h 28"/>
                <a:gd name="T6" fmla="*/ 1 w 104"/>
                <a:gd name="T7" fmla="*/ 2 h 28"/>
                <a:gd name="T8" fmla="*/ 1 w 104"/>
                <a:gd name="T9" fmla="*/ 2 h 28"/>
                <a:gd name="T10" fmla="*/ 7 w 104"/>
                <a:gd name="T11" fmla="*/ 1 h 28"/>
                <a:gd name="T12" fmla="*/ 0 w 104"/>
                <a:gd name="T13" fmla="*/ 0 h 28"/>
                <a:gd name="T14" fmla="*/ 0 60000 65536"/>
                <a:gd name="T15" fmla="*/ 0 60000 65536"/>
                <a:gd name="T16" fmla="*/ 0 60000 65536"/>
                <a:gd name="T17" fmla="*/ 0 60000 65536"/>
                <a:gd name="T18" fmla="*/ 0 60000 65536"/>
                <a:gd name="T19" fmla="*/ 0 60000 65536"/>
                <a:gd name="T20" fmla="*/ 0 60000 65536"/>
                <a:gd name="T21" fmla="*/ 0 w 104"/>
                <a:gd name="T22" fmla="*/ 0 h 28"/>
                <a:gd name="T23" fmla="*/ 104 w 104"/>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4" h="28">
                  <a:moveTo>
                    <a:pt x="0" y="0"/>
                  </a:moveTo>
                  <a:lnTo>
                    <a:pt x="2" y="7"/>
                  </a:lnTo>
                  <a:lnTo>
                    <a:pt x="3" y="14"/>
                  </a:lnTo>
                  <a:lnTo>
                    <a:pt x="6" y="21"/>
                  </a:lnTo>
                  <a:lnTo>
                    <a:pt x="8" y="28"/>
                  </a:lnTo>
                  <a:lnTo>
                    <a:pt x="104" y="9"/>
                  </a:lnTo>
                  <a:lnTo>
                    <a:pt x="0" y="0"/>
                  </a:lnTo>
                  <a:close/>
                </a:path>
              </a:pathLst>
            </a:custGeom>
            <a:solidFill>
              <a:schemeClr val="accent2"/>
            </a:solidFill>
            <a:ln w="9525">
              <a:noFill/>
              <a:round/>
              <a:headEnd/>
              <a:tailEnd/>
            </a:ln>
          </p:spPr>
          <p:txBody>
            <a:bodyPr/>
            <a:lstStyle/>
            <a:p>
              <a:endParaRPr lang="de-DE" sz="1350"/>
            </a:p>
          </p:txBody>
        </p:sp>
        <p:sp>
          <p:nvSpPr>
            <p:cNvPr id="10370" name="Freeform 128"/>
            <p:cNvSpPr>
              <a:spLocks/>
            </p:cNvSpPr>
            <p:nvPr/>
          </p:nvSpPr>
          <p:spPr bwMode="auto">
            <a:xfrm>
              <a:off x="971" y="3315"/>
              <a:ext cx="40" cy="11"/>
            </a:xfrm>
            <a:custGeom>
              <a:avLst/>
              <a:gdLst>
                <a:gd name="T0" fmla="*/ 0 w 81"/>
                <a:gd name="T1" fmla="*/ 1 h 22"/>
                <a:gd name="T2" fmla="*/ 0 w 81"/>
                <a:gd name="T3" fmla="*/ 1 h 22"/>
                <a:gd name="T4" fmla="*/ 0 w 81"/>
                <a:gd name="T5" fmla="*/ 1 h 22"/>
                <a:gd name="T6" fmla="*/ 0 w 81"/>
                <a:gd name="T7" fmla="*/ 1 h 22"/>
                <a:gd name="T8" fmla="*/ 0 w 81"/>
                <a:gd name="T9" fmla="*/ 2 h 22"/>
                <a:gd name="T10" fmla="*/ 5 w 81"/>
                <a:gd name="T11" fmla="*/ 0 h 22"/>
                <a:gd name="T12" fmla="*/ 0 w 81"/>
                <a:gd name="T13" fmla="*/ 1 h 22"/>
                <a:gd name="T14" fmla="*/ 0 60000 65536"/>
                <a:gd name="T15" fmla="*/ 0 60000 65536"/>
                <a:gd name="T16" fmla="*/ 0 60000 65536"/>
                <a:gd name="T17" fmla="*/ 0 60000 65536"/>
                <a:gd name="T18" fmla="*/ 0 60000 65536"/>
                <a:gd name="T19" fmla="*/ 0 60000 65536"/>
                <a:gd name="T20" fmla="*/ 0 60000 65536"/>
                <a:gd name="T21" fmla="*/ 0 w 81"/>
                <a:gd name="T22" fmla="*/ 0 h 22"/>
                <a:gd name="T23" fmla="*/ 81 w 81"/>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1" h="22">
                  <a:moveTo>
                    <a:pt x="0" y="1"/>
                  </a:moveTo>
                  <a:lnTo>
                    <a:pt x="3" y="6"/>
                  </a:lnTo>
                  <a:lnTo>
                    <a:pt x="5" y="11"/>
                  </a:lnTo>
                  <a:lnTo>
                    <a:pt x="6" y="16"/>
                  </a:lnTo>
                  <a:lnTo>
                    <a:pt x="8" y="22"/>
                  </a:lnTo>
                  <a:lnTo>
                    <a:pt x="81" y="0"/>
                  </a:lnTo>
                  <a:lnTo>
                    <a:pt x="0" y="1"/>
                  </a:lnTo>
                  <a:close/>
                </a:path>
              </a:pathLst>
            </a:custGeom>
            <a:solidFill>
              <a:schemeClr val="accent2"/>
            </a:solidFill>
            <a:ln w="9525">
              <a:noFill/>
              <a:round/>
              <a:headEnd/>
              <a:tailEnd/>
            </a:ln>
          </p:spPr>
          <p:txBody>
            <a:bodyPr/>
            <a:lstStyle/>
            <a:p>
              <a:endParaRPr lang="de-DE" sz="1350"/>
            </a:p>
          </p:txBody>
        </p:sp>
        <p:pic>
          <p:nvPicPr>
            <p:cNvPr id="10371" name="Picture 129" descr="C:\Dokumente und Einstellungen\Administrator\Anwendungsdaten\Microsoft\Media Catalog\Downloaded Clips\cl3f\j0157759.wmf"/>
            <p:cNvPicPr>
              <a:picLocks noChangeAspect="1" noChangeArrowheads="1"/>
            </p:cNvPicPr>
            <p:nvPr/>
          </p:nvPicPr>
          <p:blipFill>
            <a:blip r:embed="rId2" cstate="print"/>
            <a:srcRect/>
            <a:stretch>
              <a:fillRect/>
            </a:stretch>
          </p:blipFill>
          <p:spPr bwMode="auto">
            <a:xfrm>
              <a:off x="3312" y="1296"/>
              <a:ext cx="1142" cy="1142"/>
            </a:xfrm>
            <a:prstGeom prst="rect">
              <a:avLst/>
            </a:prstGeom>
            <a:noFill/>
            <a:ln w="9525">
              <a:noFill/>
              <a:miter lim="800000"/>
              <a:headEnd/>
              <a:tailEnd/>
            </a:ln>
          </p:spPr>
        </p:pic>
        <p:pic>
          <p:nvPicPr>
            <p:cNvPr id="10372" name="Picture 130" descr="C:\Dokumente und Einstellungen\Administrator\Anwendungsdaten\Microsoft\Media Catalog\Downloaded Clips\cl4e\j0195214.wmf"/>
            <p:cNvPicPr>
              <a:picLocks noChangeAspect="1" noChangeArrowheads="1"/>
            </p:cNvPicPr>
            <p:nvPr/>
          </p:nvPicPr>
          <p:blipFill>
            <a:blip r:embed="rId3" cstate="print"/>
            <a:srcRect/>
            <a:stretch>
              <a:fillRect/>
            </a:stretch>
          </p:blipFill>
          <p:spPr bwMode="auto">
            <a:xfrm>
              <a:off x="3264" y="2544"/>
              <a:ext cx="1149" cy="980"/>
            </a:xfrm>
            <a:prstGeom prst="rect">
              <a:avLst/>
            </a:prstGeom>
            <a:noFill/>
            <a:ln w="9525">
              <a:noFill/>
              <a:miter lim="800000"/>
              <a:headEnd/>
              <a:tailEnd/>
            </a:ln>
          </p:spPr>
        </p:pic>
        <p:pic>
          <p:nvPicPr>
            <p:cNvPr id="10373" name="Picture 131" descr="C:\Dokumente und Einstellungen\Administrator\Anwendungsdaten\Microsoft\Media Catalog\Downloaded Clips\cl24\j0090482.wmf"/>
            <p:cNvPicPr>
              <a:picLocks noChangeAspect="1" noChangeArrowheads="1"/>
            </p:cNvPicPr>
            <p:nvPr/>
          </p:nvPicPr>
          <p:blipFill>
            <a:blip r:embed="rId4" cstate="print"/>
            <a:srcRect/>
            <a:stretch>
              <a:fillRect/>
            </a:stretch>
          </p:blipFill>
          <p:spPr bwMode="auto">
            <a:xfrm>
              <a:off x="960" y="1152"/>
              <a:ext cx="1467" cy="1370"/>
            </a:xfrm>
            <a:prstGeom prst="rect">
              <a:avLst/>
            </a:prstGeom>
            <a:noFill/>
            <a:ln w="9525">
              <a:noFill/>
              <a:miter lim="800000"/>
              <a:headEnd/>
              <a:tailEnd/>
            </a:ln>
          </p:spPr>
        </p:pic>
        <p:pic>
          <p:nvPicPr>
            <p:cNvPr id="10374" name="Picture 132" descr="C:\Dokumente und Einstellungen\Administrator\Anwendungsdaten\Microsoft\Media Catalog\Downloaded Clips\cl24\j0090088.wmf"/>
            <p:cNvPicPr>
              <a:picLocks noChangeAspect="1" noChangeArrowheads="1"/>
            </p:cNvPicPr>
            <p:nvPr/>
          </p:nvPicPr>
          <p:blipFill>
            <a:blip r:embed="rId5" cstate="print"/>
            <a:srcRect/>
            <a:stretch>
              <a:fillRect/>
            </a:stretch>
          </p:blipFill>
          <p:spPr bwMode="auto">
            <a:xfrm>
              <a:off x="1296" y="2640"/>
              <a:ext cx="995" cy="918"/>
            </a:xfrm>
            <a:prstGeom prst="rect">
              <a:avLst/>
            </a:prstGeom>
            <a:noFill/>
            <a:ln w="9525">
              <a:noFill/>
              <a:miter lim="800000"/>
              <a:headEnd/>
              <a:tailEnd/>
            </a:ln>
          </p:spPr>
        </p:pic>
        <p:sp>
          <p:nvSpPr>
            <p:cNvPr id="10375" name="Freeform 133"/>
            <p:cNvSpPr>
              <a:spLocks/>
            </p:cNvSpPr>
            <p:nvPr/>
          </p:nvSpPr>
          <p:spPr bwMode="auto">
            <a:xfrm>
              <a:off x="2352" y="1440"/>
              <a:ext cx="910" cy="1140"/>
            </a:xfrm>
            <a:custGeom>
              <a:avLst/>
              <a:gdLst>
                <a:gd name="T0" fmla="*/ 48 w 1820"/>
                <a:gd name="T1" fmla="*/ 10 h 2279"/>
                <a:gd name="T2" fmla="*/ 52 w 1820"/>
                <a:gd name="T3" fmla="*/ 11 h 2279"/>
                <a:gd name="T4" fmla="*/ 45 w 1820"/>
                <a:gd name="T5" fmla="*/ 20 h 2279"/>
                <a:gd name="T6" fmla="*/ 41 w 1820"/>
                <a:gd name="T7" fmla="*/ 30 h 2279"/>
                <a:gd name="T8" fmla="*/ 48 w 1820"/>
                <a:gd name="T9" fmla="*/ 27 h 2279"/>
                <a:gd name="T10" fmla="*/ 42 w 1820"/>
                <a:gd name="T11" fmla="*/ 39 h 2279"/>
                <a:gd name="T12" fmla="*/ 54 w 1820"/>
                <a:gd name="T13" fmla="*/ 29 h 2279"/>
                <a:gd name="T14" fmla="*/ 80 w 1820"/>
                <a:gd name="T15" fmla="*/ 25 h 2279"/>
                <a:gd name="T16" fmla="*/ 92 w 1820"/>
                <a:gd name="T17" fmla="*/ 51 h 2279"/>
                <a:gd name="T18" fmla="*/ 83 w 1820"/>
                <a:gd name="T19" fmla="*/ 38 h 2279"/>
                <a:gd name="T20" fmla="*/ 76 w 1820"/>
                <a:gd name="T21" fmla="*/ 36 h 2279"/>
                <a:gd name="T22" fmla="*/ 70 w 1820"/>
                <a:gd name="T23" fmla="*/ 35 h 2279"/>
                <a:gd name="T24" fmla="*/ 67 w 1820"/>
                <a:gd name="T25" fmla="*/ 38 h 2279"/>
                <a:gd name="T26" fmla="*/ 58 w 1820"/>
                <a:gd name="T27" fmla="*/ 39 h 2279"/>
                <a:gd name="T28" fmla="*/ 60 w 1820"/>
                <a:gd name="T29" fmla="*/ 44 h 2279"/>
                <a:gd name="T30" fmla="*/ 48 w 1820"/>
                <a:gd name="T31" fmla="*/ 42 h 2279"/>
                <a:gd name="T32" fmla="*/ 50 w 1820"/>
                <a:gd name="T33" fmla="*/ 46 h 2279"/>
                <a:gd name="T34" fmla="*/ 62 w 1820"/>
                <a:gd name="T35" fmla="*/ 52 h 2279"/>
                <a:gd name="T36" fmla="*/ 76 w 1820"/>
                <a:gd name="T37" fmla="*/ 67 h 2279"/>
                <a:gd name="T38" fmla="*/ 80 w 1820"/>
                <a:gd name="T39" fmla="*/ 109 h 2279"/>
                <a:gd name="T40" fmla="*/ 95 w 1820"/>
                <a:gd name="T41" fmla="*/ 111 h 2279"/>
                <a:gd name="T42" fmla="*/ 107 w 1820"/>
                <a:gd name="T43" fmla="*/ 122 h 2279"/>
                <a:gd name="T44" fmla="*/ 113 w 1820"/>
                <a:gd name="T45" fmla="*/ 131 h 2279"/>
                <a:gd name="T46" fmla="*/ 100 w 1820"/>
                <a:gd name="T47" fmla="*/ 136 h 2279"/>
                <a:gd name="T48" fmla="*/ 85 w 1820"/>
                <a:gd name="T49" fmla="*/ 132 h 2279"/>
                <a:gd name="T50" fmla="*/ 74 w 1820"/>
                <a:gd name="T51" fmla="*/ 140 h 2279"/>
                <a:gd name="T52" fmla="*/ 62 w 1820"/>
                <a:gd name="T53" fmla="*/ 143 h 2279"/>
                <a:gd name="T54" fmla="*/ 48 w 1820"/>
                <a:gd name="T55" fmla="*/ 138 h 2279"/>
                <a:gd name="T56" fmla="*/ 35 w 1820"/>
                <a:gd name="T57" fmla="*/ 130 h 2279"/>
                <a:gd name="T58" fmla="*/ 24 w 1820"/>
                <a:gd name="T59" fmla="*/ 131 h 2279"/>
                <a:gd name="T60" fmla="*/ 16 w 1820"/>
                <a:gd name="T61" fmla="*/ 129 h 2279"/>
                <a:gd name="T62" fmla="*/ 24 w 1820"/>
                <a:gd name="T63" fmla="*/ 119 h 2279"/>
                <a:gd name="T64" fmla="*/ 33 w 1820"/>
                <a:gd name="T65" fmla="*/ 110 h 2279"/>
                <a:gd name="T66" fmla="*/ 48 w 1820"/>
                <a:gd name="T67" fmla="*/ 107 h 2279"/>
                <a:gd name="T68" fmla="*/ 61 w 1820"/>
                <a:gd name="T69" fmla="*/ 103 h 2279"/>
                <a:gd name="T70" fmla="*/ 63 w 1820"/>
                <a:gd name="T71" fmla="*/ 65 h 2279"/>
                <a:gd name="T72" fmla="*/ 50 w 1820"/>
                <a:gd name="T73" fmla="*/ 50 h 2279"/>
                <a:gd name="T74" fmla="*/ 38 w 1820"/>
                <a:gd name="T75" fmla="*/ 50 h 2279"/>
                <a:gd name="T76" fmla="*/ 37 w 1820"/>
                <a:gd name="T77" fmla="*/ 62 h 2279"/>
                <a:gd name="T78" fmla="*/ 35 w 1820"/>
                <a:gd name="T79" fmla="*/ 62 h 2279"/>
                <a:gd name="T80" fmla="*/ 34 w 1820"/>
                <a:gd name="T81" fmla="*/ 68 h 2279"/>
                <a:gd name="T82" fmla="*/ 28 w 1820"/>
                <a:gd name="T83" fmla="*/ 67 h 2279"/>
                <a:gd name="T84" fmla="*/ 34 w 1820"/>
                <a:gd name="T85" fmla="*/ 81 h 2279"/>
                <a:gd name="T86" fmla="*/ 28 w 1820"/>
                <a:gd name="T87" fmla="*/ 81 h 2279"/>
                <a:gd name="T88" fmla="*/ 31 w 1820"/>
                <a:gd name="T89" fmla="*/ 90 h 2279"/>
                <a:gd name="T90" fmla="*/ 20 w 1820"/>
                <a:gd name="T91" fmla="*/ 63 h 2279"/>
                <a:gd name="T92" fmla="*/ 33 w 1820"/>
                <a:gd name="T93" fmla="*/ 48 h 2279"/>
                <a:gd name="T94" fmla="*/ 33 w 1820"/>
                <a:gd name="T95" fmla="*/ 44 h 2279"/>
                <a:gd name="T96" fmla="*/ 28 w 1820"/>
                <a:gd name="T97" fmla="*/ 44 h 2279"/>
                <a:gd name="T98" fmla="*/ 22 w 1820"/>
                <a:gd name="T99" fmla="*/ 46 h 2279"/>
                <a:gd name="T100" fmla="*/ 19 w 1820"/>
                <a:gd name="T101" fmla="*/ 47 h 2279"/>
                <a:gd name="T102" fmla="*/ 12 w 1820"/>
                <a:gd name="T103" fmla="*/ 51 h 2279"/>
                <a:gd name="T104" fmla="*/ 10 w 1820"/>
                <a:gd name="T105" fmla="*/ 48 h 2279"/>
                <a:gd name="T106" fmla="*/ 1 w 1820"/>
                <a:gd name="T107" fmla="*/ 54 h 2279"/>
                <a:gd name="T108" fmla="*/ 10 w 1820"/>
                <a:gd name="T109" fmla="*/ 39 h 2279"/>
                <a:gd name="T110" fmla="*/ 26 w 1820"/>
                <a:gd name="T111" fmla="*/ 35 h 2279"/>
                <a:gd name="T112" fmla="*/ 36 w 1820"/>
                <a:gd name="T113" fmla="*/ 36 h 2279"/>
                <a:gd name="T114" fmla="*/ 34 w 1820"/>
                <a:gd name="T115" fmla="*/ 20 h 2279"/>
                <a:gd name="T116" fmla="*/ 47 w 1820"/>
                <a:gd name="T117" fmla="*/ 4 h 2279"/>
                <a:gd name="T118" fmla="*/ 50 w 1820"/>
                <a:gd name="T119" fmla="*/ 3 h 22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20"/>
                <a:gd name="T181" fmla="*/ 0 h 2279"/>
                <a:gd name="T182" fmla="*/ 1820 w 1820"/>
                <a:gd name="T183" fmla="*/ 2279 h 227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20" h="2279">
                  <a:moveTo>
                    <a:pt x="781" y="53"/>
                  </a:moveTo>
                  <a:lnTo>
                    <a:pt x="769" y="67"/>
                  </a:lnTo>
                  <a:lnTo>
                    <a:pt x="758" y="81"/>
                  </a:lnTo>
                  <a:lnTo>
                    <a:pt x="747" y="96"/>
                  </a:lnTo>
                  <a:lnTo>
                    <a:pt x="738" y="111"/>
                  </a:lnTo>
                  <a:lnTo>
                    <a:pt x="729" y="126"/>
                  </a:lnTo>
                  <a:lnTo>
                    <a:pt x="721" y="141"/>
                  </a:lnTo>
                  <a:lnTo>
                    <a:pt x="714" y="157"/>
                  </a:lnTo>
                  <a:lnTo>
                    <a:pt x="708" y="173"/>
                  </a:lnTo>
                  <a:lnTo>
                    <a:pt x="727" y="166"/>
                  </a:lnTo>
                  <a:lnTo>
                    <a:pt x="747" y="159"/>
                  </a:lnTo>
                  <a:lnTo>
                    <a:pt x="767" y="154"/>
                  </a:lnTo>
                  <a:lnTo>
                    <a:pt x="789" y="150"/>
                  </a:lnTo>
                  <a:lnTo>
                    <a:pt x="810" y="147"/>
                  </a:lnTo>
                  <a:lnTo>
                    <a:pt x="832" y="146"/>
                  </a:lnTo>
                  <a:lnTo>
                    <a:pt x="853" y="147"/>
                  </a:lnTo>
                  <a:lnTo>
                    <a:pt x="875" y="150"/>
                  </a:lnTo>
                  <a:lnTo>
                    <a:pt x="870" y="154"/>
                  </a:lnTo>
                  <a:lnTo>
                    <a:pt x="861" y="158"/>
                  </a:lnTo>
                  <a:lnTo>
                    <a:pt x="853" y="160"/>
                  </a:lnTo>
                  <a:lnTo>
                    <a:pt x="844" y="162"/>
                  </a:lnTo>
                  <a:lnTo>
                    <a:pt x="835" y="165"/>
                  </a:lnTo>
                  <a:lnTo>
                    <a:pt x="826" y="167"/>
                  </a:lnTo>
                  <a:lnTo>
                    <a:pt x="817" y="169"/>
                  </a:lnTo>
                  <a:lnTo>
                    <a:pt x="808" y="173"/>
                  </a:lnTo>
                  <a:lnTo>
                    <a:pt x="784" y="187"/>
                  </a:lnTo>
                  <a:lnTo>
                    <a:pt x="761" y="204"/>
                  </a:lnTo>
                  <a:lnTo>
                    <a:pt x="739" y="225"/>
                  </a:lnTo>
                  <a:lnTo>
                    <a:pt x="720" y="247"/>
                  </a:lnTo>
                  <a:lnTo>
                    <a:pt x="702" y="271"/>
                  </a:lnTo>
                  <a:lnTo>
                    <a:pt x="688" y="295"/>
                  </a:lnTo>
                  <a:lnTo>
                    <a:pt x="676" y="320"/>
                  </a:lnTo>
                  <a:lnTo>
                    <a:pt x="667" y="347"/>
                  </a:lnTo>
                  <a:lnTo>
                    <a:pt x="683" y="338"/>
                  </a:lnTo>
                  <a:lnTo>
                    <a:pt x="699" y="330"/>
                  </a:lnTo>
                  <a:lnTo>
                    <a:pt x="716" y="320"/>
                  </a:lnTo>
                  <a:lnTo>
                    <a:pt x="734" y="312"/>
                  </a:lnTo>
                  <a:lnTo>
                    <a:pt x="751" y="304"/>
                  </a:lnTo>
                  <a:lnTo>
                    <a:pt x="768" y="296"/>
                  </a:lnTo>
                  <a:lnTo>
                    <a:pt x="787" y="288"/>
                  </a:lnTo>
                  <a:lnTo>
                    <a:pt x="804" y="281"/>
                  </a:lnTo>
                  <a:lnTo>
                    <a:pt x="776" y="304"/>
                  </a:lnTo>
                  <a:lnTo>
                    <a:pt x="750" y="327"/>
                  </a:lnTo>
                  <a:lnTo>
                    <a:pt x="722" y="353"/>
                  </a:lnTo>
                  <a:lnTo>
                    <a:pt x="698" y="378"/>
                  </a:lnTo>
                  <a:lnTo>
                    <a:pt x="676" y="407"/>
                  </a:lnTo>
                  <a:lnTo>
                    <a:pt x="659" y="437"/>
                  </a:lnTo>
                  <a:lnTo>
                    <a:pt x="647" y="468"/>
                  </a:lnTo>
                  <a:lnTo>
                    <a:pt x="641" y="502"/>
                  </a:lnTo>
                  <a:lnTo>
                    <a:pt x="659" y="487"/>
                  </a:lnTo>
                  <a:lnTo>
                    <a:pt x="675" y="474"/>
                  </a:lnTo>
                  <a:lnTo>
                    <a:pt x="692" y="460"/>
                  </a:lnTo>
                  <a:lnTo>
                    <a:pt x="711" y="447"/>
                  </a:lnTo>
                  <a:lnTo>
                    <a:pt x="728" y="434"/>
                  </a:lnTo>
                  <a:lnTo>
                    <a:pt x="746" y="424"/>
                  </a:lnTo>
                  <a:lnTo>
                    <a:pt x="766" y="414"/>
                  </a:lnTo>
                  <a:lnTo>
                    <a:pt x="785" y="404"/>
                  </a:lnTo>
                  <a:lnTo>
                    <a:pt x="779" y="413"/>
                  </a:lnTo>
                  <a:lnTo>
                    <a:pt x="770" y="419"/>
                  </a:lnTo>
                  <a:lnTo>
                    <a:pt x="761" y="428"/>
                  </a:lnTo>
                  <a:lnTo>
                    <a:pt x="753" y="434"/>
                  </a:lnTo>
                  <a:lnTo>
                    <a:pt x="744" y="442"/>
                  </a:lnTo>
                  <a:lnTo>
                    <a:pt x="737" y="451"/>
                  </a:lnTo>
                  <a:lnTo>
                    <a:pt x="730" y="461"/>
                  </a:lnTo>
                  <a:lnTo>
                    <a:pt x="727" y="471"/>
                  </a:lnTo>
                  <a:lnTo>
                    <a:pt x="716" y="491"/>
                  </a:lnTo>
                  <a:lnTo>
                    <a:pt x="705" y="510"/>
                  </a:lnTo>
                  <a:lnTo>
                    <a:pt x="694" y="530"/>
                  </a:lnTo>
                  <a:lnTo>
                    <a:pt x="684" y="551"/>
                  </a:lnTo>
                  <a:lnTo>
                    <a:pt x="676" y="572"/>
                  </a:lnTo>
                  <a:lnTo>
                    <a:pt x="670" y="593"/>
                  </a:lnTo>
                  <a:lnTo>
                    <a:pt x="669" y="616"/>
                  </a:lnTo>
                  <a:lnTo>
                    <a:pt x="670" y="641"/>
                  </a:lnTo>
                  <a:lnTo>
                    <a:pt x="682" y="626"/>
                  </a:lnTo>
                  <a:lnTo>
                    <a:pt x="692" y="610"/>
                  </a:lnTo>
                  <a:lnTo>
                    <a:pt x="704" y="593"/>
                  </a:lnTo>
                  <a:lnTo>
                    <a:pt x="716" y="577"/>
                  </a:lnTo>
                  <a:lnTo>
                    <a:pt x="729" y="561"/>
                  </a:lnTo>
                  <a:lnTo>
                    <a:pt x="742" y="545"/>
                  </a:lnTo>
                  <a:lnTo>
                    <a:pt x="757" y="530"/>
                  </a:lnTo>
                  <a:lnTo>
                    <a:pt x="773" y="516"/>
                  </a:lnTo>
                  <a:lnTo>
                    <a:pt x="799" y="493"/>
                  </a:lnTo>
                  <a:lnTo>
                    <a:pt x="828" y="472"/>
                  </a:lnTo>
                  <a:lnTo>
                    <a:pt x="858" y="453"/>
                  </a:lnTo>
                  <a:lnTo>
                    <a:pt x="889" y="436"/>
                  </a:lnTo>
                  <a:lnTo>
                    <a:pt x="921" y="421"/>
                  </a:lnTo>
                  <a:lnTo>
                    <a:pt x="954" y="408"/>
                  </a:lnTo>
                  <a:lnTo>
                    <a:pt x="988" y="396"/>
                  </a:lnTo>
                  <a:lnTo>
                    <a:pt x="1022" y="387"/>
                  </a:lnTo>
                  <a:lnTo>
                    <a:pt x="1057" y="381"/>
                  </a:lnTo>
                  <a:lnTo>
                    <a:pt x="1092" y="377"/>
                  </a:lnTo>
                  <a:lnTo>
                    <a:pt x="1128" y="376"/>
                  </a:lnTo>
                  <a:lnTo>
                    <a:pt x="1162" y="377"/>
                  </a:lnTo>
                  <a:lnTo>
                    <a:pt x="1198" y="380"/>
                  </a:lnTo>
                  <a:lnTo>
                    <a:pt x="1232" y="386"/>
                  </a:lnTo>
                  <a:lnTo>
                    <a:pt x="1267" y="395"/>
                  </a:lnTo>
                  <a:lnTo>
                    <a:pt x="1302" y="408"/>
                  </a:lnTo>
                  <a:lnTo>
                    <a:pt x="1338" y="428"/>
                  </a:lnTo>
                  <a:lnTo>
                    <a:pt x="1372" y="452"/>
                  </a:lnTo>
                  <a:lnTo>
                    <a:pt x="1401" y="481"/>
                  </a:lnTo>
                  <a:lnTo>
                    <a:pt x="1425" y="513"/>
                  </a:lnTo>
                  <a:lnTo>
                    <a:pt x="1444" y="548"/>
                  </a:lnTo>
                  <a:lnTo>
                    <a:pt x="1459" y="587"/>
                  </a:lnTo>
                  <a:lnTo>
                    <a:pt x="1470" y="627"/>
                  </a:lnTo>
                  <a:lnTo>
                    <a:pt x="1473" y="667"/>
                  </a:lnTo>
                  <a:lnTo>
                    <a:pt x="1471" y="716"/>
                  </a:lnTo>
                  <a:lnTo>
                    <a:pt x="1466" y="764"/>
                  </a:lnTo>
                  <a:lnTo>
                    <a:pt x="1458" y="810"/>
                  </a:lnTo>
                  <a:lnTo>
                    <a:pt x="1444" y="854"/>
                  </a:lnTo>
                  <a:lnTo>
                    <a:pt x="1440" y="857"/>
                  </a:lnTo>
                  <a:lnTo>
                    <a:pt x="1444" y="812"/>
                  </a:lnTo>
                  <a:lnTo>
                    <a:pt x="1443" y="769"/>
                  </a:lnTo>
                  <a:lnTo>
                    <a:pt x="1435" y="727"/>
                  </a:lnTo>
                  <a:lnTo>
                    <a:pt x="1421" y="688"/>
                  </a:lnTo>
                  <a:lnTo>
                    <a:pt x="1401" y="650"/>
                  </a:lnTo>
                  <a:lnTo>
                    <a:pt x="1375" y="616"/>
                  </a:lnTo>
                  <a:lnTo>
                    <a:pt x="1345" y="584"/>
                  </a:lnTo>
                  <a:lnTo>
                    <a:pt x="1310" y="557"/>
                  </a:lnTo>
                  <a:lnTo>
                    <a:pt x="1314" y="582"/>
                  </a:lnTo>
                  <a:lnTo>
                    <a:pt x="1317" y="606"/>
                  </a:lnTo>
                  <a:lnTo>
                    <a:pt x="1317" y="631"/>
                  </a:lnTo>
                  <a:lnTo>
                    <a:pt x="1313" y="657"/>
                  </a:lnTo>
                  <a:lnTo>
                    <a:pt x="1308" y="682"/>
                  </a:lnTo>
                  <a:lnTo>
                    <a:pt x="1303" y="706"/>
                  </a:lnTo>
                  <a:lnTo>
                    <a:pt x="1295" y="729"/>
                  </a:lnTo>
                  <a:lnTo>
                    <a:pt x="1285" y="751"/>
                  </a:lnTo>
                  <a:lnTo>
                    <a:pt x="1284" y="719"/>
                  </a:lnTo>
                  <a:lnTo>
                    <a:pt x="1280" y="687"/>
                  </a:lnTo>
                  <a:lnTo>
                    <a:pt x="1269" y="657"/>
                  </a:lnTo>
                  <a:lnTo>
                    <a:pt x="1255" y="628"/>
                  </a:lnTo>
                  <a:lnTo>
                    <a:pt x="1237" y="602"/>
                  </a:lnTo>
                  <a:lnTo>
                    <a:pt x="1215" y="576"/>
                  </a:lnTo>
                  <a:lnTo>
                    <a:pt x="1190" y="555"/>
                  </a:lnTo>
                  <a:lnTo>
                    <a:pt x="1162" y="537"/>
                  </a:lnTo>
                  <a:lnTo>
                    <a:pt x="1149" y="530"/>
                  </a:lnTo>
                  <a:lnTo>
                    <a:pt x="1137" y="524"/>
                  </a:lnTo>
                  <a:lnTo>
                    <a:pt x="1124" y="519"/>
                  </a:lnTo>
                  <a:lnTo>
                    <a:pt x="1111" y="514"/>
                  </a:lnTo>
                  <a:lnTo>
                    <a:pt x="1099" y="508"/>
                  </a:lnTo>
                  <a:lnTo>
                    <a:pt x="1085" y="505"/>
                  </a:lnTo>
                  <a:lnTo>
                    <a:pt x="1072" y="501"/>
                  </a:lnTo>
                  <a:lnTo>
                    <a:pt x="1058" y="498"/>
                  </a:lnTo>
                  <a:lnTo>
                    <a:pt x="1084" y="522"/>
                  </a:lnTo>
                  <a:lnTo>
                    <a:pt x="1107" y="550"/>
                  </a:lnTo>
                  <a:lnTo>
                    <a:pt x="1128" y="577"/>
                  </a:lnTo>
                  <a:lnTo>
                    <a:pt x="1144" y="608"/>
                  </a:lnTo>
                  <a:lnTo>
                    <a:pt x="1156" y="640"/>
                  </a:lnTo>
                  <a:lnTo>
                    <a:pt x="1166" y="673"/>
                  </a:lnTo>
                  <a:lnTo>
                    <a:pt x="1171" y="709"/>
                  </a:lnTo>
                  <a:lnTo>
                    <a:pt x="1173" y="744"/>
                  </a:lnTo>
                  <a:lnTo>
                    <a:pt x="1166" y="718"/>
                  </a:lnTo>
                  <a:lnTo>
                    <a:pt x="1153" y="693"/>
                  </a:lnTo>
                  <a:lnTo>
                    <a:pt x="1136" y="668"/>
                  </a:lnTo>
                  <a:lnTo>
                    <a:pt x="1116" y="645"/>
                  </a:lnTo>
                  <a:lnTo>
                    <a:pt x="1093" y="626"/>
                  </a:lnTo>
                  <a:lnTo>
                    <a:pt x="1068" y="608"/>
                  </a:lnTo>
                  <a:lnTo>
                    <a:pt x="1042" y="595"/>
                  </a:lnTo>
                  <a:lnTo>
                    <a:pt x="1016" y="585"/>
                  </a:lnTo>
                  <a:lnTo>
                    <a:pt x="1002" y="582"/>
                  </a:lnTo>
                  <a:lnTo>
                    <a:pt x="986" y="580"/>
                  </a:lnTo>
                  <a:lnTo>
                    <a:pt x="971" y="578"/>
                  </a:lnTo>
                  <a:lnTo>
                    <a:pt x="955" y="578"/>
                  </a:lnTo>
                  <a:lnTo>
                    <a:pt x="939" y="581"/>
                  </a:lnTo>
                  <a:lnTo>
                    <a:pt x="924" y="583"/>
                  </a:lnTo>
                  <a:lnTo>
                    <a:pt x="909" y="588"/>
                  </a:lnTo>
                  <a:lnTo>
                    <a:pt x="895" y="593"/>
                  </a:lnTo>
                  <a:lnTo>
                    <a:pt x="911" y="606"/>
                  </a:lnTo>
                  <a:lnTo>
                    <a:pt x="925" y="620"/>
                  </a:lnTo>
                  <a:lnTo>
                    <a:pt x="936" y="636"/>
                  </a:lnTo>
                  <a:lnTo>
                    <a:pt x="947" y="652"/>
                  </a:lnTo>
                  <a:lnTo>
                    <a:pt x="956" y="669"/>
                  </a:lnTo>
                  <a:lnTo>
                    <a:pt x="963" y="687"/>
                  </a:lnTo>
                  <a:lnTo>
                    <a:pt x="969" y="705"/>
                  </a:lnTo>
                  <a:lnTo>
                    <a:pt x="973" y="724"/>
                  </a:lnTo>
                  <a:lnTo>
                    <a:pt x="967" y="720"/>
                  </a:lnTo>
                  <a:lnTo>
                    <a:pt x="962" y="716"/>
                  </a:lnTo>
                  <a:lnTo>
                    <a:pt x="958" y="711"/>
                  </a:lnTo>
                  <a:lnTo>
                    <a:pt x="955" y="705"/>
                  </a:lnTo>
                  <a:lnTo>
                    <a:pt x="951" y="699"/>
                  </a:lnTo>
                  <a:lnTo>
                    <a:pt x="948" y="694"/>
                  </a:lnTo>
                  <a:lnTo>
                    <a:pt x="943" y="688"/>
                  </a:lnTo>
                  <a:lnTo>
                    <a:pt x="939" y="683"/>
                  </a:lnTo>
                  <a:lnTo>
                    <a:pt x="921" y="672"/>
                  </a:lnTo>
                  <a:lnTo>
                    <a:pt x="902" y="663"/>
                  </a:lnTo>
                  <a:lnTo>
                    <a:pt x="882" y="656"/>
                  </a:lnTo>
                  <a:lnTo>
                    <a:pt x="861" y="650"/>
                  </a:lnTo>
                  <a:lnTo>
                    <a:pt x="841" y="648"/>
                  </a:lnTo>
                  <a:lnTo>
                    <a:pt x="819" y="646"/>
                  </a:lnTo>
                  <a:lnTo>
                    <a:pt x="797" y="649"/>
                  </a:lnTo>
                  <a:lnTo>
                    <a:pt x="775" y="653"/>
                  </a:lnTo>
                  <a:lnTo>
                    <a:pt x="766" y="656"/>
                  </a:lnTo>
                  <a:lnTo>
                    <a:pt x="757" y="659"/>
                  </a:lnTo>
                  <a:lnTo>
                    <a:pt x="747" y="664"/>
                  </a:lnTo>
                  <a:lnTo>
                    <a:pt x="739" y="668"/>
                  </a:lnTo>
                  <a:lnTo>
                    <a:pt x="730" y="673"/>
                  </a:lnTo>
                  <a:lnTo>
                    <a:pt x="722" y="679"/>
                  </a:lnTo>
                  <a:lnTo>
                    <a:pt x="714" y="684"/>
                  </a:lnTo>
                  <a:lnTo>
                    <a:pt x="706" y="690"/>
                  </a:lnTo>
                  <a:lnTo>
                    <a:pt x="720" y="699"/>
                  </a:lnTo>
                  <a:lnTo>
                    <a:pt x="734" y="706"/>
                  </a:lnTo>
                  <a:lnTo>
                    <a:pt x="749" y="714"/>
                  </a:lnTo>
                  <a:lnTo>
                    <a:pt x="762" y="720"/>
                  </a:lnTo>
                  <a:lnTo>
                    <a:pt x="777" y="726"/>
                  </a:lnTo>
                  <a:lnTo>
                    <a:pt x="792" y="732"/>
                  </a:lnTo>
                  <a:lnTo>
                    <a:pt x="808" y="737"/>
                  </a:lnTo>
                  <a:lnTo>
                    <a:pt x="823" y="742"/>
                  </a:lnTo>
                  <a:lnTo>
                    <a:pt x="838" y="748"/>
                  </a:lnTo>
                  <a:lnTo>
                    <a:pt x="853" y="754"/>
                  </a:lnTo>
                  <a:lnTo>
                    <a:pt x="868" y="759"/>
                  </a:lnTo>
                  <a:lnTo>
                    <a:pt x="883" y="766"/>
                  </a:lnTo>
                  <a:lnTo>
                    <a:pt x="898" y="773"/>
                  </a:lnTo>
                  <a:lnTo>
                    <a:pt x="912" y="780"/>
                  </a:lnTo>
                  <a:lnTo>
                    <a:pt x="926" y="789"/>
                  </a:lnTo>
                  <a:lnTo>
                    <a:pt x="940" y="799"/>
                  </a:lnTo>
                  <a:lnTo>
                    <a:pt x="961" y="816"/>
                  </a:lnTo>
                  <a:lnTo>
                    <a:pt x="981" y="832"/>
                  </a:lnTo>
                  <a:lnTo>
                    <a:pt x="1002" y="850"/>
                  </a:lnTo>
                  <a:lnTo>
                    <a:pt x="1022" y="868"/>
                  </a:lnTo>
                  <a:lnTo>
                    <a:pt x="1042" y="886"/>
                  </a:lnTo>
                  <a:lnTo>
                    <a:pt x="1063" y="905"/>
                  </a:lnTo>
                  <a:lnTo>
                    <a:pt x="1083" y="923"/>
                  </a:lnTo>
                  <a:lnTo>
                    <a:pt x="1102" y="943"/>
                  </a:lnTo>
                  <a:lnTo>
                    <a:pt x="1121" y="962"/>
                  </a:lnTo>
                  <a:lnTo>
                    <a:pt x="1139" y="983"/>
                  </a:lnTo>
                  <a:lnTo>
                    <a:pt x="1156" y="1003"/>
                  </a:lnTo>
                  <a:lnTo>
                    <a:pt x="1173" y="1024"/>
                  </a:lnTo>
                  <a:lnTo>
                    <a:pt x="1189" y="1045"/>
                  </a:lnTo>
                  <a:lnTo>
                    <a:pt x="1202" y="1067"/>
                  </a:lnTo>
                  <a:lnTo>
                    <a:pt x="1216" y="1089"/>
                  </a:lnTo>
                  <a:lnTo>
                    <a:pt x="1228" y="1112"/>
                  </a:lnTo>
                  <a:lnTo>
                    <a:pt x="1255" y="1171"/>
                  </a:lnTo>
                  <a:lnTo>
                    <a:pt x="1278" y="1233"/>
                  </a:lnTo>
                  <a:lnTo>
                    <a:pt x="1295" y="1297"/>
                  </a:lnTo>
                  <a:lnTo>
                    <a:pt x="1305" y="1364"/>
                  </a:lnTo>
                  <a:lnTo>
                    <a:pt x="1310" y="1433"/>
                  </a:lnTo>
                  <a:lnTo>
                    <a:pt x="1308" y="1501"/>
                  </a:lnTo>
                  <a:lnTo>
                    <a:pt x="1302" y="1569"/>
                  </a:lnTo>
                  <a:lnTo>
                    <a:pt x="1288" y="1635"/>
                  </a:lnTo>
                  <a:lnTo>
                    <a:pt x="1257" y="1733"/>
                  </a:lnTo>
                  <a:lnTo>
                    <a:pt x="1274" y="1735"/>
                  </a:lnTo>
                  <a:lnTo>
                    <a:pt x="1292" y="1735"/>
                  </a:lnTo>
                  <a:lnTo>
                    <a:pt x="1310" y="1734"/>
                  </a:lnTo>
                  <a:lnTo>
                    <a:pt x="1327" y="1732"/>
                  </a:lnTo>
                  <a:lnTo>
                    <a:pt x="1344" y="1730"/>
                  </a:lnTo>
                  <a:lnTo>
                    <a:pt x="1363" y="1727"/>
                  </a:lnTo>
                  <a:lnTo>
                    <a:pt x="1381" y="1727"/>
                  </a:lnTo>
                  <a:lnTo>
                    <a:pt x="1401" y="1730"/>
                  </a:lnTo>
                  <a:lnTo>
                    <a:pt x="1425" y="1734"/>
                  </a:lnTo>
                  <a:lnTo>
                    <a:pt x="1448" y="1740"/>
                  </a:lnTo>
                  <a:lnTo>
                    <a:pt x="1470" y="1748"/>
                  </a:lnTo>
                  <a:lnTo>
                    <a:pt x="1492" y="1757"/>
                  </a:lnTo>
                  <a:lnTo>
                    <a:pt x="1512" y="1769"/>
                  </a:lnTo>
                  <a:lnTo>
                    <a:pt x="1532" y="1784"/>
                  </a:lnTo>
                  <a:lnTo>
                    <a:pt x="1549" y="1801"/>
                  </a:lnTo>
                  <a:lnTo>
                    <a:pt x="1565" y="1822"/>
                  </a:lnTo>
                  <a:lnTo>
                    <a:pt x="1577" y="1838"/>
                  </a:lnTo>
                  <a:lnTo>
                    <a:pt x="1588" y="1854"/>
                  </a:lnTo>
                  <a:lnTo>
                    <a:pt x="1601" y="1871"/>
                  </a:lnTo>
                  <a:lnTo>
                    <a:pt x="1615" y="1887"/>
                  </a:lnTo>
                  <a:lnTo>
                    <a:pt x="1629" y="1902"/>
                  </a:lnTo>
                  <a:lnTo>
                    <a:pt x="1645" y="1916"/>
                  </a:lnTo>
                  <a:lnTo>
                    <a:pt x="1662" y="1927"/>
                  </a:lnTo>
                  <a:lnTo>
                    <a:pt x="1681" y="1935"/>
                  </a:lnTo>
                  <a:lnTo>
                    <a:pt x="1701" y="1939"/>
                  </a:lnTo>
                  <a:lnTo>
                    <a:pt x="1722" y="1945"/>
                  </a:lnTo>
                  <a:lnTo>
                    <a:pt x="1743" y="1953"/>
                  </a:lnTo>
                  <a:lnTo>
                    <a:pt x="1762" y="1964"/>
                  </a:lnTo>
                  <a:lnTo>
                    <a:pt x="1780" y="1976"/>
                  </a:lnTo>
                  <a:lnTo>
                    <a:pt x="1796" y="1992"/>
                  </a:lnTo>
                  <a:lnTo>
                    <a:pt x="1808" y="2010"/>
                  </a:lnTo>
                  <a:lnTo>
                    <a:pt x="1819" y="2030"/>
                  </a:lnTo>
                  <a:lnTo>
                    <a:pt x="1820" y="2043"/>
                  </a:lnTo>
                  <a:lnTo>
                    <a:pt x="1819" y="2056"/>
                  </a:lnTo>
                  <a:lnTo>
                    <a:pt x="1815" y="2067"/>
                  </a:lnTo>
                  <a:lnTo>
                    <a:pt x="1810" y="2078"/>
                  </a:lnTo>
                  <a:lnTo>
                    <a:pt x="1803" y="2088"/>
                  </a:lnTo>
                  <a:lnTo>
                    <a:pt x="1796" y="2097"/>
                  </a:lnTo>
                  <a:lnTo>
                    <a:pt x="1788" y="2108"/>
                  </a:lnTo>
                  <a:lnTo>
                    <a:pt x="1781" y="2118"/>
                  </a:lnTo>
                  <a:lnTo>
                    <a:pt x="1762" y="2129"/>
                  </a:lnTo>
                  <a:lnTo>
                    <a:pt x="1744" y="2140"/>
                  </a:lnTo>
                  <a:lnTo>
                    <a:pt x="1724" y="2148"/>
                  </a:lnTo>
                  <a:lnTo>
                    <a:pt x="1704" y="2155"/>
                  </a:lnTo>
                  <a:lnTo>
                    <a:pt x="1683" y="2159"/>
                  </a:lnTo>
                  <a:lnTo>
                    <a:pt x="1661" y="2164"/>
                  </a:lnTo>
                  <a:lnTo>
                    <a:pt x="1639" y="2166"/>
                  </a:lnTo>
                  <a:lnTo>
                    <a:pt x="1617" y="2169"/>
                  </a:lnTo>
                  <a:lnTo>
                    <a:pt x="1595" y="2169"/>
                  </a:lnTo>
                  <a:lnTo>
                    <a:pt x="1573" y="2166"/>
                  </a:lnTo>
                  <a:lnTo>
                    <a:pt x="1552" y="2162"/>
                  </a:lnTo>
                  <a:lnTo>
                    <a:pt x="1531" y="2155"/>
                  </a:lnTo>
                  <a:lnTo>
                    <a:pt x="1510" y="2148"/>
                  </a:lnTo>
                  <a:lnTo>
                    <a:pt x="1489" y="2140"/>
                  </a:lnTo>
                  <a:lnTo>
                    <a:pt x="1469" y="2133"/>
                  </a:lnTo>
                  <a:lnTo>
                    <a:pt x="1448" y="2125"/>
                  </a:lnTo>
                  <a:lnTo>
                    <a:pt x="1427" y="2119"/>
                  </a:lnTo>
                  <a:lnTo>
                    <a:pt x="1406" y="2113"/>
                  </a:lnTo>
                  <a:lnTo>
                    <a:pt x="1387" y="2110"/>
                  </a:lnTo>
                  <a:lnTo>
                    <a:pt x="1366" y="2110"/>
                  </a:lnTo>
                  <a:lnTo>
                    <a:pt x="1345" y="2111"/>
                  </a:lnTo>
                  <a:lnTo>
                    <a:pt x="1325" y="2117"/>
                  </a:lnTo>
                  <a:lnTo>
                    <a:pt x="1303" y="2125"/>
                  </a:lnTo>
                  <a:lnTo>
                    <a:pt x="1282" y="2139"/>
                  </a:lnTo>
                  <a:lnTo>
                    <a:pt x="1270" y="2150"/>
                  </a:lnTo>
                  <a:lnTo>
                    <a:pt x="1259" y="2162"/>
                  </a:lnTo>
                  <a:lnTo>
                    <a:pt x="1247" y="2172"/>
                  </a:lnTo>
                  <a:lnTo>
                    <a:pt x="1236" y="2182"/>
                  </a:lnTo>
                  <a:lnTo>
                    <a:pt x="1224" y="2193"/>
                  </a:lnTo>
                  <a:lnTo>
                    <a:pt x="1212" y="2203"/>
                  </a:lnTo>
                  <a:lnTo>
                    <a:pt x="1200" y="2212"/>
                  </a:lnTo>
                  <a:lnTo>
                    <a:pt x="1187" y="2220"/>
                  </a:lnTo>
                  <a:lnTo>
                    <a:pt x="1175" y="2229"/>
                  </a:lnTo>
                  <a:lnTo>
                    <a:pt x="1162" y="2237"/>
                  </a:lnTo>
                  <a:lnTo>
                    <a:pt x="1148" y="2244"/>
                  </a:lnTo>
                  <a:lnTo>
                    <a:pt x="1134" y="2250"/>
                  </a:lnTo>
                  <a:lnTo>
                    <a:pt x="1122" y="2255"/>
                  </a:lnTo>
                  <a:lnTo>
                    <a:pt x="1107" y="2261"/>
                  </a:lnTo>
                  <a:lnTo>
                    <a:pt x="1093" y="2264"/>
                  </a:lnTo>
                  <a:lnTo>
                    <a:pt x="1078" y="2268"/>
                  </a:lnTo>
                  <a:lnTo>
                    <a:pt x="1058" y="2272"/>
                  </a:lnTo>
                  <a:lnTo>
                    <a:pt x="1039" y="2277"/>
                  </a:lnTo>
                  <a:lnTo>
                    <a:pt x="1019" y="2278"/>
                  </a:lnTo>
                  <a:lnTo>
                    <a:pt x="1000" y="2279"/>
                  </a:lnTo>
                  <a:lnTo>
                    <a:pt x="980" y="2278"/>
                  </a:lnTo>
                  <a:lnTo>
                    <a:pt x="961" y="2276"/>
                  </a:lnTo>
                  <a:lnTo>
                    <a:pt x="942" y="2272"/>
                  </a:lnTo>
                  <a:lnTo>
                    <a:pt x="923" y="2269"/>
                  </a:lnTo>
                  <a:lnTo>
                    <a:pt x="904" y="2263"/>
                  </a:lnTo>
                  <a:lnTo>
                    <a:pt x="886" y="2257"/>
                  </a:lnTo>
                  <a:lnTo>
                    <a:pt x="867" y="2252"/>
                  </a:lnTo>
                  <a:lnTo>
                    <a:pt x="850" y="2244"/>
                  </a:lnTo>
                  <a:lnTo>
                    <a:pt x="833" y="2237"/>
                  </a:lnTo>
                  <a:lnTo>
                    <a:pt x="814" y="2229"/>
                  </a:lnTo>
                  <a:lnTo>
                    <a:pt x="798" y="2220"/>
                  </a:lnTo>
                  <a:lnTo>
                    <a:pt x="781" y="2212"/>
                  </a:lnTo>
                  <a:lnTo>
                    <a:pt x="762" y="2203"/>
                  </a:lnTo>
                  <a:lnTo>
                    <a:pt x="745" y="2194"/>
                  </a:lnTo>
                  <a:lnTo>
                    <a:pt x="727" y="2184"/>
                  </a:lnTo>
                  <a:lnTo>
                    <a:pt x="709" y="2173"/>
                  </a:lnTo>
                  <a:lnTo>
                    <a:pt x="692" y="2162"/>
                  </a:lnTo>
                  <a:lnTo>
                    <a:pt x="675" y="2150"/>
                  </a:lnTo>
                  <a:lnTo>
                    <a:pt x="659" y="2139"/>
                  </a:lnTo>
                  <a:lnTo>
                    <a:pt x="641" y="2127"/>
                  </a:lnTo>
                  <a:lnTo>
                    <a:pt x="624" y="2117"/>
                  </a:lnTo>
                  <a:lnTo>
                    <a:pt x="607" y="2106"/>
                  </a:lnTo>
                  <a:lnTo>
                    <a:pt x="588" y="2096"/>
                  </a:lnTo>
                  <a:lnTo>
                    <a:pt x="570" y="2088"/>
                  </a:lnTo>
                  <a:lnTo>
                    <a:pt x="552" y="2080"/>
                  </a:lnTo>
                  <a:lnTo>
                    <a:pt x="533" y="2074"/>
                  </a:lnTo>
                  <a:lnTo>
                    <a:pt x="514" y="2070"/>
                  </a:lnTo>
                  <a:lnTo>
                    <a:pt x="493" y="2066"/>
                  </a:lnTo>
                  <a:lnTo>
                    <a:pt x="481" y="2070"/>
                  </a:lnTo>
                  <a:lnTo>
                    <a:pt x="470" y="2072"/>
                  </a:lnTo>
                  <a:lnTo>
                    <a:pt x="457" y="2075"/>
                  </a:lnTo>
                  <a:lnTo>
                    <a:pt x="446" y="2078"/>
                  </a:lnTo>
                  <a:lnTo>
                    <a:pt x="433" y="2081"/>
                  </a:lnTo>
                  <a:lnTo>
                    <a:pt x="420" y="2083"/>
                  </a:lnTo>
                  <a:lnTo>
                    <a:pt x="408" y="2085"/>
                  </a:lnTo>
                  <a:lnTo>
                    <a:pt x="395" y="2087"/>
                  </a:lnTo>
                  <a:lnTo>
                    <a:pt x="382" y="2088"/>
                  </a:lnTo>
                  <a:lnTo>
                    <a:pt x="370" y="2089"/>
                  </a:lnTo>
                  <a:lnTo>
                    <a:pt x="357" y="2089"/>
                  </a:lnTo>
                  <a:lnTo>
                    <a:pt x="344" y="2088"/>
                  </a:lnTo>
                  <a:lnTo>
                    <a:pt x="333" y="2087"/>
                  </a:lnTo>
                  <a:lnTo>
                    <a:pt x="320" y="2086"/>
                  </a:lnTo>
                  <a:lnTo>
                    <a:pt x="307" y="2082"/>
                  </a:lnTo>
                  <a:lnTo>
                    <a:pt x="296" y="2079"/>
                  </a:lnTo>
                  <a:lnTo>
                    <a:pt x="285" y="2074"/>
                  </a:lnTo>
                  <a:lnTo>
                    <a:pt x="275" y="2070"/>
                  </a:lnTo>
                  <a:lnTo>
                    <a:pt x="264" y="2064"/>
                  </a:lnTo>
                  <a:lnTo>
                    <a:pt x="254" y="2057"/>
                  </a:lnTo>
                  <a:lnTo>
                    <a:pt x="245" y="2050"/>
                  </a:lnTo>
                  <a:lnTo>
                    <a:pt x="238" y="2041"/>
                  </a:lnTo>
                  <a:lnTo>
                    <a:pt x="234" y="2030"/>
                  </a:lnTo>
                  <a:lnTo>
                    <a:pt x="232" y="2018"/>
                  </a:lnTo>
                  <a:lnTo>
                    <a:pt x="239" y="1992"/>
                  </a:lnTo>
                  <a:lnTo>
                    <a:pt x="251" y="1974"/>
                  </a:lnTo>
                  <a:lnTo>
                    <a:pt x="268" y="1960"/>
                  </a:lnTo>
                  <a:lnTo>
                    <a:pt x="289" y="1949"/>
                  </a:lnTo>
                  <a:lnTo>
                    <a:pt x="310" y="1939"/>
                  </a:lnTo>
                  <a:lnTo>
                    <a:pt x="333" y="1930"/>
                  </a:lnTo>
                  <a:lnTo>
                    <a:pt x="353" y="1919"/>
                  </a:lnTo>
                  <a:lnTo>
                    <a:pt x="372" y="1905"/>
                  </a:lnTo>
                  <a:lnTo>
                    <a:pt x="378" y="1891"/>
                  </a:lnTo>
                  <a:lnTo>
                    <a:pt x="385" y="1876"/>
                  </a:lnTo>
                  <a:lnTo>
                    <a:pt x="393" y="1861"/>
                  </a:lnTo>
                  <a:lnTo>
                    <a:pt x="402" y="1847"/>
                  </a:lnTo>
                  <a:lnTo>
                    <a:pt x="411" y="1832"/>
                  </a:lnTo>
                  <a:lnTo>
                    <a:pt x="423" y="1818"/>
                  </a:lnTo>
                  <a:lnTo>
                    <a:pt x="434" y="1806"/>
                  </a:lnTo>
                  <a:lnTo>
                    <a:pt x="446" y="1793"/>
                  </a:lnTo>
                  <a:lnTo>
                    <a:pt x="459" y="1781"/>
                  </a:lnTo>
                  <a:lnTo>
                    <a:pt x="472" y="1771"/>
                  </a:lnTo>
                  <a:lnTo>
                    <a:pt x="487" y="1762"/>
                  </a:lnTo>
                  <a:lnTo>
                    <a:pt x="502" y="1754"/>
                  </a:lnTo>
                  <a:lnTo>
                    <a:pt x="517" y="1748"/>
                  </a:lnTo>
                  <a:lnTo>
                    <a:pt x="533" y="1742"/>
                  </a:lnTo>
                  <a:lnTo>
                    <a:pt x="549" y="1740"/>
                  </a:lnTo>
                  <a:lnTo>
                    <a:pt x="567" y="1739"/>
                  </a:lnTo>
                  <a:lnTo>
                    <a:pt x="590" y="1739"/>
                  </a:lnTo>
                  <a:lnTo>
                    <a:pt x="613" y="1742"/>
                  </a:lnTo>
                  <a:lnTo>
                    <a:pt x="636" y="1746"/>
                  </a:lnTo>
                  <a:lnTo>
                    <a:pt x="659" y="1749"/>
                  </a:lnTo>
                  <a:lnTo>
                    <a:pt x="682" y="1752"/>
                  </a:lnTo>
                  <a:lnTo>
                    <a:pt x="704" y="1749"/>
                  </a:lnTo>
                  <a:lnTo>
                    <a:pt x="724" y="1742"/>
                  </a:lnTo>
                  <a:lnTo>
                    <a:pt x="744" y="1728"/>
                  </a:lnTo>
                  <a:lnTo>
                    <a:pt x="762" y="1709"/>
                  </a:lnTo>
                  <a:lnTo>
                    <a:pt x="782" y="1690"/>
                  </a:lnTo>
                  <a:lnTo>
                    <a:pt x="802" y="1673"/>
                  </a:lnTo>
                  <a:lnTo>
                    <a:pt x="823" y="1658"/>
                  </a:lnTo>
                  <a:lnTo>
                    <a:pt x="846" y="1647"/>
                  </a:lnTo>
                  <a:lnTo>
                    <a:pt x="871" y="1637"/>
                  </a:lnTo>
                  <a:lnTo>
                    <a:pt x="896" y="1632"/>
                  </a:lnTo>
                  <a:lnTo>
                    <a:pt x="923" y="1631"/>
                  </a:lnTo>
                  <a:lnTo>
                    <a:pt x="932" y="1632"/>
                  </a:lnTo>
                  <a:lnTo>
                    <a:pt x="940" y="1633"/>
                  </a:lnTo>
                  <a:lnTo>
                    <a:pt x="949" y="1635"/>
                  </a:lnTo>
                  <a:lnTo>
                    <a:pt x="957" y="1636"/>
                  </a:lnTo>
                  <a:lnTo>
                    <a:pt x="966" y="1639"/>
                  </a:lnTo>
                  <a:lnTo>
                    <a:pt x="974" y="1642"/>
                  </a:lnTo>
                  <a:lnTo>
                    <a:pt x="982" y="1644"/>
                  </a:lnTo>
                  <a:lnTo>
                    <a:pt x="990" y="1648"/>
                  </a:lnTo>
                  <a:lnTo>
                    <a:pt x="1030" y="1584"/>
                  </a:lnTo>
                  <a:lnTo>
                    <a:pt x="1057" y="1513"/>
                  </a:lnTo>
                  <a:lnTo>
                    <a:pt x="1073" y="1438"/>
                  </a:lnTo>
                  <a:lnTo>
                    <a:pt x="1079" y="1359"/>
                  </a:lnTo>
                  <a:lnTo>
                    <a:pt x="1076" y="1280"/>
                  </a:lnTo>
                  <a:lnTo>
                    <a:pt x="1063" y="1203"/>
                  </a:lnTo>
                  <a:lnTo>
                    <a:pt x="1042" y="1129"/>
                  </a:lnTo>
                  <a:lnTo>
                    <a:pt x="1012" y="1062"/>
                  </a:lnTo>
                  <a:lnTo>
                    <a:pt x="1001" y="1039"/>
                  </a:lnTo>
                  <a:lnTo>
                    <a:pt x="989" y="1016"/>
                  </a:lnTo>
                  <a:lnTo>
                    <a:pt x="976" y="993"/>
                  </a:lnTo>
                  <a:lnTo>
                    <a:pt x="961" y="970"/>
                  </a:lnTo>
                  <a:lnTo>
                    <a:pt x="944" y="947"/>
                  </a:lnTo>
                  <a:lnTo>
                    <a:pt x="928" y="925"/>
                  </a:lnTo>
                  <a:lnTo>
                    <a:pt x="910" y="905"/>
                  </a:lnTo>
                  <a:lnTo>
                    <a:pt x="891" y="884"/>
                  </a:lnTo>
                  <a:lnTo>
                    <a:pt x="872" y="864"/>
                  </a:lnTo>
                  <a:lnTo>
                    <a:pt x="851" y="845"/>
                  </a:lnTo>
                  <a:lnTo>
                    <a:pt x="830" y="826"/>
                  </a:lnTo>
                  <a:lnTo>
                    <a:pt x="810" y="810"/>
                  </a:lnTo>
                  <a:lnTo>
                    <a:pt x="788" y="794"/>
                  </a:lnTo>
                  <a:lnTo>
                    <a:pt x="765" y="779"/>
                  </a:lnTo>
                  <a:lnTo>
                    <a:pt x="742" y="765"/>
                  </a:lnTo>
                  <a:lnTo>
                    <a:pt x="719" y="754"/>
                  </a:lnTo>
                  <a:lnTo>
                    <a:pt x="705" y="749"/>
                  </a:lnTo>
                  <a:lnTo>
                    <a:pt x="692" y="747"/>
                  </a:lnTo>
                  <a:lnTo>
                    <a:pt x="678" y="748"/>
                  </a:lnTo>
                  <a:lnTo>
                    <a:pt x="664" y="751"/>
                  </a:lnTo>
                  <a:lnTo>
                    <a:pt x="652" y="757"/>
                  </a:lnTo>
                  <a:lnTo>
                    <a:pt x="639" y="763"/>
                  </a:lnTo>
                  <a:lnTo>
                    <a:pt x="626" y="770"/>
                  </a:lnTo>
                  <a:lnTo>
                    <a:pt x="615" y="777"/>
                  </a:lnTo>
                  <a:lnTo>
                    <a:pt x="599" y="793"/>
                  </a:lnTo>
                  <a:lnTo>
                    <a:pt x="586" y="810"/>
                  </a:lnTo>
                  <a:lnTo>
                    <a:pt x="576" y="830"/>
                  </a:lnTo>
                  <a:lnTo>
                    <a:pt x="568" y="849"/>
                  </a:lnTo>
                  <a:lnTo>
                    <a:pt x="563" y="870"/>
                  </a:lnTo>
                  <a:lnTo>
                    <a:pt x="560" y="892"/>
                  </a:lnTo>
                  <a:lnTo>
                    <a:pt x="560" y="914"/>
                  </a:lnTo>
                  <a:lnTo>
                    <a:pt x="563" y="937"/>
                  </a:lnTo>
                  <a:lnTo>
                    <a:pt x="565" y="948"/>
                  </a:lnTo>
                  <a:lnTo>
                    <a:pt x="569" y="959"/>
                  </a:lnTo>
                  <a:lnTo>
                    <a:pt x="573" y="969"/>
                  </a:lnTo>
                  <a:lnTo>
                    <a:pt x="578" y="978"/>
                  </a:lnTo>
                  <a:lnTo>
                    <a:pt x="584" y="989"/>
                  </a:lnTo>
                  <a:lnTo>
                    <a:pt x="590" y="998"/>
                  </a:lnTo>
                  <a:lnTo>
                    <a:pt x="597" y="1007"/>
                  </a:lnTo>
                  <a:lnTo>
                    <a:pt x="603" y="1016"/>
                  </a:lnTo>
                  <a:lnTo>
                    <a:pt x="597" y="1015"/>
                  </a:lnTo>
                  <a:lnTo>
                    <a:pt x="591" y="1013"/>
                  </a:lnTo>
                  <a:lnTo>
                    <a:pt x="585" y="1009"/>
                  </a:lnTo>
                  <a:lnTo>
                    <a:pt x="579" y="1005"/>
                  </a:lnTo>
                  <a:lnTo>
                    <a:pt x="573" y="1001"/>
                  </a:lnTo>
                  <a:lnTo>
                    <a:pt x="568" y="996"/>
                  </a:lnTo>
                  <a:lnTo>
                    <a:pt x="563" y="991"/>
                  </a:lnTo>
                  <a:lnTo>
                    <a:pt x="557" y="986"/>
                  </a:lnTo>
                  <a:lnTo>
                    <a:pt x="550" y="978"/>
                  </a:lnTo>
                  <a:lnTo>
                    <a:pt x="544" y="970"/>
                  </a:lnTo>
                  <a:lnTo>
                    <a:pt x="537" y="962"/>
                  </a:lnTo>
                  <a:lnTo>
                    <a:pt x="530" y="954"/>
                  </a:lnTo>
                  <a:lnTo>
                    <a:pt x="524" y="946"/>
                  </a:lnTo>
                  <a:lnTo>
                    <a:pt x="517" y="938"/>
                  </a:lnTo>
                  <a:lnTo>
                    <a:pt x="511" y="930"/>
                  </a:lnTo>
                  <a:lnTo>
                    <a:pt x="505" y="922"/>
                  </a:lnTo>
                  <a:lnTo>
                    <a:pt x="502" y="956"/>
                  </a:lnTo>
                  <a:lnTo>
                    <a:pt x="504" y="991"/>
                  </a:lnTo>
                  <a:lnTo>
                    <a:pt x="510" y="1023"/>
                  </a:lnTo>
                  <a:lnTo>
                    <a:pt x="522" y="1054"/>
                  </a:lnTo>
                  <a:lnTo>
                    <a:pt x="535" y="1084"/>
                  </a:lnTo>
                  <a:lnTo>
                    <a:pt x="554" y="1113"/>
                  </a:lnTo>
                  <a:lnTo>
                    <a:pt x="577" y="1140"/>
                  </a:lnTo>
                  <a:lnTo>
                    <a:pt x="602" y="1165"/>
                  </a:lnTo>
                  <a:lnTo>
                    <a:pt x="585" y="1160"/>
                  </a:lnTo>
                  <a:lnTo>
                    <a:pt x="568" y="1153"/>
                  </a:lnTo>
                  <a:lnTo>
                    <a:pt x="550" y="1148"/>
                  </a:lnTo>
                  <a:lnTo>
                    <a:pt x="534" y="1140"/>
                  </a:lnTo>
                  <a:lnTo>
                    <a:pt x="517" y="1130"/>
                  </a:lnTo>
                  <a:lnTo>
                    <a:pt x="502" y="1121"/>
                  </a:lnTo>
                  <a:lnTo>
                    <a:pt x="486" y="1110"/>
                  </a:lnTo>
                  <a:lnTo>
                    <a:pt x="471" y="1097"/>
                  </a:lnTo>
                  <a:lnTo>
                    <a:pt x="448" y="1069"/>
                  </a:lnTo>
                  <a:lnTo>
                    <a:pt x="449" y="1091"/>
                  </a:lnTo>
                  <a:lnTo>
                    <a:pt x="453" y="1112"/>
                  </a:lnTo>
                  <a:lnTo>
                    <a:pt x="457" y="1133"/>
                  </a:lnTo>
                  <a:lnTo>
                    <a:pt x="463" y="1153"/>
                  </a:lnTo>
                  <a:lnTo>
                    <a:pt x="470" y="1173"/>
                  </a:lnTo>
                  <a:lnTo>
                    <a:pt x="478" y="1194"/>
                  </a:lnTo>
                  <a:lnTo>
                    <a:pt x="486" y="1212"/>
                  </a:lnTo>
                  <a:lnTo>
                    <a:pt x="495" y="1232"/>
                  </a:lnTo>
                  <a:lnTo>
                    <a:pt x="504" y="1247"/>
                  </a:lnTo>
                  <a:lnTo>
                    <a:pt x="515" y="1262"/>
                  </a:lnTo>
                  <a:lnTo>
                    <a:pt x="526" y="1276"/>
                  </a:lnTo>
                  <a:lnTo>
                    <a:pt x="540" y="1289"/>
                  </a:lnTo>
                  <a:lnTo>
                    <a:pt x="554" y="1302"/>
                  </a:lnTo>
                  <a:lnTo>
                    <a:pt x="568" y="1312"/>
                  </a:lnTo>
                  <a:lnTo>
                    <a:pt x="584" y="1322"/>
                  </a:lnTo>
                  <a:lnTo>
                    <a:pt x="599" y="1330"/>
                  </a:lnTo>
                  <a:lnTo>
                    <a:pt x="579" y="1333"/>
                  </a:lnTo>
                  <a:lnTo>
                    <a:pt x="560" y="1333"/>
                  </a:lnTo>
                  <a:lnTo>
                    <a:pt x="539" y="1331"/>
                  </a:lnTo>
                  <a:lnTo>
                    <a:pt x="519" y="1325"/>
                  </a:lnTo>
                  <a:lnTo>
                    <a:pt x="500" y="1318"/>
                  </a:lnTo>
                  <a:lnTo>
                    <a:pt x="481" y="1310"/>
                  </a:lnTo>
                  <a:lnTo>
                    <a:pt x="463" y="1301"/>
                  </a:lnTo>
                  <a:lnTo>
                    <a:pt x="446" y="1291"/>
                  </a:lnTo>
                  <a:lnTo>
                    <a:pt x="451" y="1314"/>
                  </a:lnTo>
                  <a:lnTo>
                    <a:pt x="462" y="1337"/>
                  </a:lnTo>
                  <a:lnTo>
                    <a:pt x="474" y="1359"/>
                  </a:lnTo>
                  <a:lnTo>
                    <a:pt x="489" y="1378"/>
                  </a:lnTo>
                  <a:lnTo>
                    <a:pt x="507" y="1398"/>
                  </a:lnTo>
                  <a:lnTo>
                    <a:pt x="526" y="1415"/>
                  </a:lnTo>
                  <a:lnTo>
                    <a:pt x="547" y="1430"/>
                  </a:lnTo>
                  <a:lnTo>
                    <a:pt x="568" y="1443"/>
                  </a:lnTo>
                  <a:lnTo>
                    <a:pt x="547" y="1442"/>
                  </a:lnTo>
                  <a:lnTo>
                    <a:pt x="526" y="1438"/>
                  </a:lnTo>
                  <a:lnTo>
                    <a:pt x="507" y="1432"/>
                  </a:lnTo>
                  <a:lnTo>
                    <a:pt x="487" y="1425"/>
                  </a:lnTo>
                  <a:lnTo>
                    <a:pt x="469" y="1417"/>
                  </a:lnTo>
                  <a:lnTo>
                    <a:pt x="451" y="1407"/>
                  </a:lnTo>
                  <a:lnTo>
                    <a:pt x="434" y="1395"/>
                  </a:lnTo>
                  <a:lnTo>
                    <a:pt x="417" y="1384"/>
                  </a:lnTo>
                  <a:lnTo>
                    <a:pt x="380" y="1346"/>
                  </a:lnTo>
                  <a:lnTo>
                    <a:pt x="349" y="1303"/>
                  </a:lnTo>
                  <a:lnTo>
                    <a:pt x="326" y="1258"/>
                  </a:lnTo>
                  <a:lnTo>
                    <a:pt x="308" y="1210"/>
                  </a:lnTo>
                  <a:lnTo>
                    <a:pt x="298" y="1160"/>
                  </a:lnTo>
                  <a:lnTo>
                    <a:pt x="295" y="1110"/>
                  </a:lnTo>
                  <a:lnTo>
                    <a:pt x="298" y="1058"/>
                  </a:lnTo>
                  <a:lnTo>
                    <a:pt x="310" y="1006"/>
                  </a:lnTo>
                  <a:lnTo>
                    <a:pt x="318" y="981"/>
                  </a:lnTo>
                  <a:lnTo>
                    <a:pt x="328" y="955"/>
                  </a:lnTo>
                  <a:lnTo>
                    <a:pt x="341" y="932"/>
                  </a:lnTo>
                  <a:lnTo>
                    <a:pt x="356" y="909"/>
                  </a:lnTo>
                  <a:lnTo>
                    <a:pt x="372" y="887"/>
                  </a:lnTo>
                  <a:lnTo>
                    <a:pt x="389" y="865"/>
                  </a:lnTo>
                  <a:lnTo>
                    <a:pt x="409" y="846"/>
                  </a:lnTo>
                  <a:lnTo>
                    <a:pt x="429" y="826"/>
                  </a:lnTo>
                  <a:lnTo>
                    <a:pt x="450" y="809"/>
                  </a:lnTo>
                  <a:lnTo>
                    <a:pt x="473" y="792"/>
                  </a:lnTo>
                  <a:lnTo>
                    <a:pt x="496" y="776"/>
                  </a:lnTo>
                  <a:lnTo>
                    <a:pt x="519" y="761"/>
                  </a:lnTo>
                  <a:lnTo>
                    <a:pt x="544" y="748"/>
                  </a:lnTo>
                  <a:lnTo>
                    <a:pt x="568" y="735"/>
                  </a:lnTo>
                  <a:lnTo>
                    <a:pt x="591" y="724"/>
                  </a:lnTo>
                  <a:lnTo>
                    <a:pt x="615" y="714"/>
                  </a:lnTo>
                  <a:lnTo>
                    <a:pt x="605" y="708"/>
                  </a:lnTo>
                  <a:lnTo>
                    <a:pt x="593" y="703"/>
                  </a:lnTo>
                  <a:lnTo>
                    <a:pt x="582" y="699"/>
                  </a:lnTo>
                  <a:lnTo>
                    <a:pt x="570" y="697"/>
                  </a:lnTo>
                  <a:lnTo>
                    <a:pt x="558" y="696"/>
                  </a:lnTo>
                  <a:lnTo>
                    <a:pt x="546" y="696"/>
                  </a:lnTo>
                  <a:lnTo>
                    <a:pt x="533" y="697"/>
                  </a:lnTo>
                  <a:lnTo>
                    <a:pt x="520" y="698"/>
                  </a:lnTo>
                  <a:lnTo>
                    <a:pt x="509" y="701"/>
                  </a:lnTo>
                  <a:lnTo>
                    <a:pt x="496" y="704"/>
                  </a:lnTo>
                  <a:lnTo>
                    <a:pt x="484" y="708"/>
                  </a:lnTo>
                  <a:lnTo>
                    <a:pt x="472" y="712"/>
                  </a:lnTo>
                  <a:lnTo>
                    <a:pt x="461" y="717"/>
                  </a:lnTo>
                  <a:lnTo>
                    <a:pt x="450" y="721"/>
                  </a:lnTo>
                  <a:lnTo>
                    <a:pt x="440" y="727"/>
                  </a:lnTo>
                  <a:lnTo>
                    <a:pt x="429" y="732"/>
                  </a:lnTo>
                  <a:lnTo>
                    <a:pt x="433" y="724"/>
                  </a:lnTo>
                  <a:lnTo>
                    <a:pt x="436" y="717"/>
                  </a:lnTo>
                  <a:lnTo>
                    <a:pt x="442" y="710"/>
                  </a:lnTo>
                  <a:lnTo>
                    <a:pt x="448" y="703"/>
                  </a:lnTo>
                  <a:lnTo>
                    <a:pt x="454" y="697"/>
                  </a:lnTo>
                  <a:lnTo>
                    <a:pt x="461" y="690"/>
                  </a:lnTo>
                  <a:lnTo>
                    <a:pt x="466" y="684"/>
                  </a:lnTo>
                  <a:lnTo>
                    <a:pt x="472" y="678"/>
                  </a:lnTo>
                  <a:lnTo>
                    <a:pt x="456" y="680"/>
                  </a:lnTo>
                  <a:lnTo>
                    <a:pt x="441" y="684"/>
                  </a:lnTo>
                  <a:lnTo>
                    <a:pt x="425" y="689"/>
                  </a:lnTo>
                  <a:lnTo>
                    <a:pt x="410" y="695"/>
                  </a:lnTo>
                  <a:lnTo>
                    <a:pt x="395" y="702"/>
                  </a:lnTo>
                  <a:lnTo>
                    <a:pt x="380" y="710"/>
                  </a:lnTo>
                  <a:lnTo>
                    <a:pt x="365" y="718"/>
                  </a:lnTo>
                  <a:lnTo>
                    <a:pt x="351" y="726"/>
                  </a:lnTo>
                  <a:lnTo>
                    <a:pt x="341" y="734"/>
                  </a:lnTo>
                  <a:lnTo>
                    <a:pt x="332" y="742"/>
                  </a:lnTo>
                  <a:lnTo>
                    <a:pt x="323" y="750"/>
                  </a:lnTo>
                  <a:lnTo>
                    <a:pt x="314" y="759"/>
                  </a:lnTo>
                  <a:lnTo>
                    <a:pt x="306" y="769"/>
                  </a:lnTo>
                  <a:lnTo>
                    <a:pt x="298" y="778"/>
                  </a:lnTo>
                  <a:lnTo>
                    <a:pt x="289" y="787"/>
                  </a:lnTo>
                  <a:lnTo>
                    <a:pt x="280" y="795"/>
                  </a:lnTo>
                  <a:lnTo>
                    <a:pt x="284" y="781"/>
                  </a:lnTo>
                  <a:lnTo>
                    <a:pt x="289" y="767"/>
                  </a:lnTo>
                  <a:lnTo>
                    <a:pt x="295" y="755"/>
                  </a:lnTo>
                  <a:lnTo>
                    <a:pt x="300" y="741"/>
                  </a:lnTo>
                  <a:lnTo>
                    <a:pt x="307" y="728"/>
                  </a:lnTo>
                  <a:lnTo>
                    <a:pt x="314" y="716"/>
                  </a:lnTo>
                  <a:lnTo>
                    <a:pt x="321" y="704"/>
                  </a:lnTo>
                  <a:lnTo>
                    <a:pt x="329" y="693"/>
                  </a:lnTo>
                  <a:lnTo>
                    <a:pt x="306" y="699"/>
                  </a:lnTo>
                  <a:lnTo>
                    <a:pt x="285" y="710"/>
                  </a:lnTo>
                  <a:lnTo>
                    <a:pt x="266" y="724"/>
                  </a:lnTo>
                  <a:lnTo>
                    <a:pt x="247" y="740"/>
                  </a:lnTo>
                  <a:lnTo>
                    <a:pt x="230" y="758"/>
                  </a:lnTo>
                  <a:lnTo>
                    <a:pt x="214" y="778"/>
                  </a:lnTo>
                  <a:lnTo>
                    <a:pt x="199" y="796"/>
                  </a:lnTo>
                  <a:lnTo>
                    <a:pt x="185" y="816"/>
                  </a:lnTo>
                  <a:lnTo>
                    <a:pt x="178" y="829"/>
                  </a:lnTo>
                  <a:lnTo>
                    <a:pt x="170" y="841"/>
                  </a:lnTo>
                  <a:lnTo>
                    <a:pt x="163" y="854"/>
                  </a:lnTo>
                  <a:lnTo>
                    <a:pt x="156" y="868"/>
                  </a:lnTo>
                  <a:lnTo>
                    <a:pt x="150" y="880"/>
                  </a:lnTo>
                  <a:lnTo>
                    <a:pt x="145" y="894"/>
                  </a:lnTo>
                  <a:lnTo>
                    <a:pt x="140" y="908"/>
                  </a:lnTo>
                  <a:lnTo>
                    <a:pt x="138" y="923"/>
                  </a:lnTo>
                  <a:lnTo>
                    <a:pt x="131" y="883"/>
                  </a:lnTo>
                  <a:lnTo>
                    <a:pt x="131" y="841"/>
                  </a:lnTo>
                  <a:lnTo>
                    <a:pt x="137" y="801"/>
                  </a:lnTo>
                  <a:lnTo>
                    <a:pt x="146" y="763"/>
                  </a:lnTo>
                  <a:lnTo>
                    <a:pt x="125" y="776"/>
                  </a:lnTo>
                  <a:lnTo>
                    <a:pt x="106" y="792"/>
                  </a:lnTo>
                  <a:lnTo>
                    <a:pt x="88" y="809"/>
                  </a:lnTo>
                  <a:lnTo>
                    <a:pt x="72" y="829"/>
                  </a:lnTo>
                  <a:lnTo>
                    <a:pt x="59" y="848"/>
                  </a:lnTo>
                  <a:lnTo>
                    <a:pt x="45" y="870"/>
                  </a:lnTo>
                  <a:lnTo>
                    <a:pt x="33" y="891"/>
                  </a:lnTo>
                  <a:lnTo>
                    <a:pt x="23" y="913"/>
                  </a:lnTo>
                  <a:lnTo>
                    <a:pt x="12" y="976"/>
                  </a:lnTo>
                  <a:lnTo>
                    <a:pt x="3" y="938"/>
                  </a:lnTo>
                  <a:lnTo>
                    <a:pt x="0" y="898"/>
                  </a:lnTo>
                  <a:lnTo>
                    <a:pt x="1" y="856"/>
                  </a:lnTo>
                  <a:lnTo>
                    <a:pt x="3" y="815"/>
                  </a:lnTo>
                  <a:lnTo>
                    <a:pt x="8" y="793"/>
                  </a:lnTo>
                  <a:lnTo>
                    <a:pt x="16" y="771"/>
                  </a:lnTo>
                  <a:lnTo>
                    <a:pt x="24" y="749"/>
                  </a:lnTo>
                  <a:lnTo>
                    <a:pt x="35" y="728"/>
                  </a:lnTo>
                  <a:lnTo>
                    <a:pt x="48" y="709"/>
                  </a:lnTo>
                  <a:lnTo>
                    <a:pt x="62" y="690"/>
                  </a:lnTo>
                  <a:lnTo>
                    <a:pt x="78" y="673"/>
                  </a:lnTo>
                  <a:lnTo>
                    <a:pt x="94" y="656"/>
                  </a:lnTo>
                  <a:lnTo>
                    <a:pt x="113" y="640"/>
                  </a:lnTo>
                  <a:lnTo>
                    <a:pt x="131" y="626"/>
                  </a:lnTo>
                  <a:lnTo>
                    <a:pt x="152" y="613"/>
                  </a:lnTo>
                  <a:lnTo>
                    <a:pt x="171" y="600"/>
                  </a:lnTo>
                  <a:lnTo>
                    <a:pt x="193" y="590"/>
                  </a:lnTo>
                  <a:lnTo>
                    <a:pt x="214" y="582"/>
                  </a:lnTo>
                  <a:lnTo>
                    <a:pt x="236" y="575"/>
                  </a:lnTo>
                  <a:lnTo>
                    <a:pt x="258" y="569"/>
                  </a:lnTo>
                  <a:lnTo>
                    <a:pt x="279" y="566"/>
                  </a:lnTo>
                  <a:lnTo>
                    <a:pt x="299" y="562"/>
                  </a:lnTo>
                  <a:lnTo>
                    <a:pt x="320" y="560"/>
                  </a:lnTo>
                  <a:lnTo>
                    <a:pt x="341" y="559"/>
                  </a:lnTo>
                  <a:lnTo>
                    <a:pt x="363" y="559"/>
                  </a:lnTo>
                  <a:lnTo>
                    <a:pt x="383" y="559"/>
                  </a:lnTo>
                  <a:lnTo>
                    <a:pt x="404" y="559"/>
                  </a:lnTo>
                  <a:lnTo>
                    <a:pt x="425" y="561"/>
                  </a:lnTo>
                  <a:lnTo>
                    <a:pt x="446" y="563"/>
                  </a:lnTo>
                  <a:lnTo>
                    <a:pt x="466" y="567"/>
                  </a:lnTo>
                  <a:lnTo>
                    <a:pt x="487" y="572"/>
                  </a:lnTo>
                  <a:lnTo>
                    <a:pt x="507" y="576"/>
                  </a:lnTo>
                  <a:lnTo>
                    <a:pt x="526" y="582"/>
                  </a:lnTo>
                  <a:lnTo>
                    <a:pt x="546" y="589"/>
                  </a:lnTo>
                  <a:lnTo>
                    <a:pt x="564" y="597"/>
                  </a:lnTo>
                  <a:lnTo>
                    <a:pt x="582" y="605"/>
                  </a:lnTo>
                  <a:lnTo>
                    <a:pt x="578" y="595"/>
                  </a:lnTo>
                  <a:lnTo>
                    <a:pt x="573" y="584"/>
                  </a:lnTo>
                  <a:lnTo>
                    <a:pt x="569" y="574"/>
                  </a:lnTo>
                  <a:lnTo>
                    <a:pt x="563" y="563"/>
                  </a:lnTo>
                  <a:lnTo>
                    <a:pt x="557" y="553"/>
                  </a:lnTo>
                  <a:lnTo>
                    <a:pt x="553" y="543"/>
                  </a:lnTo>
                  <a:lnTo>
                    <a:pt x="547" y="532"/>
                  </a:lnTo>
                  <a:lnTo>
                    <a:pt x="544" y="522"/>
                  </a:lnTo>
                  <a:lnTo>
                    <a:pt x="534" y="492"/>
                  </a:lnTo>
                  <a:lnTo>
                    <a:pt x="529" y="462"/>
                  </a:lnTo>
                  <a:lnTo>
                    <a:pt x="525" y="433"/>
                  </a:lnTo>
                  <a:lnTo>
                    <a:pt x="525" y="403"/>
                  </a:lnTo>
                  <a:lnTo>
                    <a:pt x="526" y="374"/>
                  </a:lnTo>
                  <a:lnTo>
                    <a:pt x="531" y="346"/>
                  </a:lnTo>
                  <a:lnTo>
                    <a:pt x="537" y="318"/>
                  </a:lnTo>
                  <a:lnTo>
                    <a:pt x="546" y="290"/>
                  </a:lnTo>
                  <a:lnTo>
                    <a:pt x="556" y="264"/>
                  </a:lnTo>
                  <a:lnTo>
                    <a:pt x="569" y="237"/>
                  </a:lnTo>
                  <a:lnTo>
                    <a:pt x="584" y="212"/>
                  </a:lnTo>
                  <a:lnTo>
                    <a:pt x="601" y="188"/>
                  </a:lnTo>
                  <a:lnTo>
                    <a:pt x="620" y="165"/>
                  </a:lnTo>
                  <a:lnTo>
                    <a:pt x="640" y="143"/>
                  </a:lnTo>
                  <a:lnTo>
                    <a:pt x="662" y="121"/>
                  </a:lnTo>
                  <a:lnTo>
                    <a:pt x="685" y="101"/>
                  </a:lnTo>
                  <a:lnTo>
                    <a:pt x="702" y="86"/>
                  </a:lnTo>
                  <a:lnTo>
                    <a:pt x="721" y="73"/>
                  </a:lnTo>
                  <a:lnTo>
                    <a:pt x="741" y="60"/>
                  </a:lnTo>
                  <a:lnTo>
                    <a:pt x="760" y="48"/>
                  </a:lnTo>
                  <a:lnTo>
                    <a:pt x="780" y="37"/>
                  </a:lnTo>
                  <a:lnTo>
                    <a:pt x="799" y="25"/>
                  </a:lnTo>
                  <a:lnTo>
                    <a:pt x="819" y="13"/>
                  </a:lnTo>
                  <a:lnTo>
                    <a:pt x="837" y="0"/>
                  </a:lnTo>
                  <a:lnTo>
                    <a:pt x="833" y="7"/>
                  </a:lnTo>
                  <a:lnTo>
                    <a:pt x="826" y="14"/>
                  </a:lnTo>
                  <a:lnTo>
                    <a:pt x="819" y="21"/>
                  </a:lnTo>
                  <a:lnTo>
                    <a:pt x="811" y="27"/>
                  </a:lnTo>
                  <a:lnTo>
                    <a:pt x="803" y="32"/>
                  </a:lnTo>
                  <a:lnTo>
                    <a:pt x="796" y="39"/>
                  </a:lnTo>
                  <a:lnTo>
                    <a:pt x="788" y="46"/>
                  </a:lnTo>
                  <a:lnTo>
                    <a:pt x="781" y="53"/>
                  </a:lnTo>
                  <a:close/>
                </a:path>
              </a:pathLst>
            </a:custGeom>
            <a:solidFill>
              <a:srgbClr val="FF3300"/>
            </a:solidFill>
            <a:ln w="9525">
              <a:noFill/>
              <a:round/>
              <a:headEnd/>
              <a:tailEnd/>
            </a:ln>
          </p:spPr>
          <p:txBody>
            <a:bodyPr/>
            <a:lstStyle/>
            <a:p>
              <a:endParaRPr lang="de-DE" sz="1350"/>
            </a:p>
          </p:txBody>
        </p:sp>
        <p:sp>
          <p:nvSpPr>
            <p:cNvPr id="10376" name="Freeform 134"/>
            <p:cNvSpPr>
              <a:spLocks/>
            </p:cNvSpPr>
            <p:nvPr/>
          </p:nvSpPr>
          <p:spPr bwMode="auto">
            <a:xfrm>
              <a:off x="4272" y="432"/>
              <a:ext cx="910" cy="1140"/>
            </a:xfrm>
            <a:custGeom>
              <a:avLst/>
              <a:gdLst>
                <a:gd name="T0" fmla="*/ 48 w 1820"/>
                <a:gd name="T1" fmla="*/ 10 h 2279"/>
                <a:gd name="T2" fmla="*/ 52 w 1820"/>
                <a:gd name="T3" fmla="*/ 11 h 2279"/>
                <a:gd name="T4" fmla="*/ 45 w 1820"/>
                <a:gd name="T5" fmla="*/ 20 h 2279"/>
                <a:gd name="T6" fmla="*/ 41 w 1820"/>
                <a:gd name="T7" fmla="*/ 30 h 2279"/>
                <a:gd name="T8" fmla="*/ 48 w 1820"/>
                <a:gd name="T9" fmla="*/ 27 h 2279"/>
                <a:gd name="T10" fmla="*/ 42 w 1820"/>
                <a:gd name="T11" fmla="*/ 39 h 2279"/>
                <a:gd name="T12" fmla="*/ 54 w 1820"/>
                <a:gd name="T13" fmla="*/ 29 h 2279"/>
                <a:gd name="T14" fmla="*/ 80 w 1820"/>
                <a:gd name="T15" fmla="*/ 25 h 2279"/>
                <a:gd name="T16" fmla="*/ 92 w 1820"/>
                <a:gd name="T17" fmla="*/ 51 h 2279"/>
                <a:gd name="T18" fmla="*/ 83 w 1820"/>
                <a:gd name="T19" fmla="*/ 38 h 2279"/>
                <a:gd name="T20" fmla="*/ 76 w 1820"/>
                <a:gd name="T21" fmla="*/ 36 h 2279"/>
                <a:gd name="T22" fmla="*/ 70 w 1820"/>
                <a:gd name="T23" fmla="*/ 35 h 2279"/>
                <a:gd name="T24" fmla="*/ 67 w 1820"/>
                <a:gd name="T25" fmla="*/ 38 h 2279"/>
                <a:gd name="T26" fmla="*/ 58 w 1820"/>
                <a:gd name="T27" fmla="*/ 39 h 2279"/>
                <a:gd name="T28" fmla="*/ 60 w 1820"/>
                <a:gd name="T29" fmla="*/ 44 h 2279"/>
                <a:gd name="T30" fmla="*/ 48 w 1820"/>
                <a:gd name="T31" fmla="*/ 42 h 2279"/>
                <a:gd name="T32" fmla="*/ 50 w 1820"/>
                <a:gd name="T33" fmla="*/ 46 h 2279"/>
                <a:gd name="T34" fmla="*/ 62 w 1820"/>
                <a:gd name="T35" fmla="*/ 52 h 2279"/>
                <a:gd name="T36" fmla="*/ 76 w 1820"/>
                <a:gd name="T37" fmla="*/ 67 h 2279"/>
                <a:gd name="T38" fmla="*/ 80 w 1820"/>
                <a:gd name="T39" fmla="*/ 109 h 2279"/>
                <a:gd name="T40" fmla="*/ 95 w 1820"/>
                <a:gd name="T41" fmla="*/ 111 h 2279"/>
                <a:gd name="T42" fmla="*/ 107 w 1820"/>
                <a:gd name="T43" fmla="*/ 122 h 2279"/>
                <a:gd name="T44" fmla="*/ 113 w 1820"/>
                <a:gd name="T45" fmla="*/ 131 h 2279"/>
                <a:gd name="T46" fmla="*/ 100 w 1820"/>
                <a:gd name="T47" fmla="*/ 136 h 2279"/>
                <a:gd name="T48" fmla="*/ 85 w 1820"/>
                <a:gd name="T49" fmla="*/ 132 h 2279"/>
                <a:gd name="T50" fmla="*/ 74 w 1820"/>
                <a:gd name="T51" fmla="*/ 140 h 2279"/>
                <a:gd name="T52" fmla="*/ 62 w 1820"/>
                <a:gd name="T53" fmla="*/ 143 h 2279"/>
                <a:gd name="T54" fmla="*/ 48 w 1820"/>
                <a:gd name="T55" fmla="*/ 138 h 2279"/>
                <a:gd name="T56" fmla="*/ 35 w 1820"/>
                <a:gd name="T57" fmla="*/ 130 h 2279"/>
                <a:gd name="T58" fmla="*/ 24 w 1820"/>
                <a:gd name="T59" fmla="*/ 131 h 2279"/>
                <a:gd name="T60" fmla="*/ 16 w 1820"/>
                <a:gd name="T61" fmla="*/ 129 h 2279"/>
                <a:gd name="T62" fmla="*/ 24 w 1820"/>
                <a:gd name="T63" fmla="*/ 119 h 2279"/>
                <a:gd name="T64" fmla="*/ 33 w 1820"/>
                <a:gd name="T65" fmla="*/ 110 h 2279"/>
                <a:gd name="T66" fmla="*/ 48 w 1820"/>
                <a:gd name="T67" fmla="*/ 107 h 2279"/>
                <a:gd name="T68" fmla="*/ 61 w 1820"/>
                <a:gd name="T69" fmla="*/ 103 h 2279"/>
                <a:gd name="T70" fmla="*/ 63 w 1820"/>
                <a:gd name="T71" fmla="*/ 65 h 2279"/>
                <a:gd name="T72" fmla="*/ 50 w 1820"/>
                <a:gd name="T73" fmla="*/ 50 h 2279"/>
                <a:gd name="T74" fmla="*/ 38 w 1820"/>
                <a:gd name="T75" fmla="*/ 50 h 2279"/>
                <a:gd name="T76" fmla="*/ 37 w 1820"/>
                <a:gd name="T77" fmla="*/ 62 h 2279"/>
                <a:gd name="T78" fmla="*/ 35 w 1820"/>
                <a:gd name="T79" fmla="*/ 62 h 2279"/>
                <a:gd name="T80" fmla="*/ 34 w 1820"/>
                <a:gd name="T81" fmla="*/ 68 h 2279"/>
                <a:gd name="T82" fmla="*/ 28 w 1820"/>
                <a:gd name="T83" fmla="*/ 67 h 2279"/>
                <a:gd name="T84" fmla="*/ 34 w 1820"/>
                <a:gd name="T85" fmla="*/ 81 h 2279"/>
                <a:gd name="T86" fmla="*/ 28 w 1820"/>
                <a:gd name="T87" fmla="*/ 81 h 2279"/>
                <a:gd name="T88" fmla="*/ 31 w 1820"/>
                <a:gd name="T89" fmla="*/ 90 h 2279"/>
                <a:gd name="T90" fmla="*/ 20 w 1820"/>
                <a:gd name="T91" fmla="*/ 63 h 2279"/>
                <a:gd name="T92" fmla="*/ 33 w 1820"/>
                <a:gd name="T93" fmla="*/ 48 h 2279"/>
                <a:gd name="T94" fmla="*/ 33 w 1820"/>
                <a:gd name="T95" fmla="*/ 44 h 2279"/>
                <a:gd name="T96" fmla="*/ 28 w 1820"/>
                <a:gd name="T97" fmla="*/ 44 h 2279"/>
                <a:gd name="T98" fmla="*/ 22 w 1820"/>
                <a:gd name="T99" fmla="*/ 46 h 2279"/>
                <a:gd name="T100" fmla="*/ 19 w 1820"/>
                <a:gd name="T101" fmla="*/ 47 h 2279"/>
                <a:gd name="T102" fmla="*/ 12 w 1820"/>
                <a:gd name="T103" fmla="*/ 51 h 2279"/>
                <a:gd name="T104" fmla="*/ 10 w 1820"/>
                <a:gd name="T105" fmla="*/ 48 h 2279"/>
                <a:gd name="T106" fmla="*/ 1 w 1820"/>
                <a:gd name="T107" fmla="*/ 54 h 2279"/>
                <a:gd name="T108" fmla="*/ 10 w 1820"/>
                <a:gd name="T109" fmla="*/ 39 h 2279"/>
                <a:gd name="T110" fmla="*/ 26 w 1820"/>
                <a:gd name="T111" fmla="*/ 35 h 2279"/>
                <a:gd name="T112" fmla="*/ 36 w 1820"/>
                <a:gd name="T113" fmla="*/ 36 h 2279"/>
                <a:gd name="T114" fmla="*/ 34 w 1820"/>
                <a:gd name="T115" fmla="*/ 20 h 2279"/>
                <a:gd name="T116" fmla="*/ 47 w 1820"/>
                <a:gd name="T117" fmla="*/ 4 h 2279"/>
                <a:gd name="T118" fmla="*/ 50 w 1820"/>
                <a:gd name="T119" fmla="*/ 3 h 22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20"/>
                <a:gd name="T181" fmla="*/ 0 h 2279"/>
                <a:gd name="T182" fmla="*/ 1820 w 1820"/>
                <a:gd name="T183" fmla="*/ 2279 h 227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20" h="2279">
                  <a:moveTo>
                    <a:pt x="781" y="53"/>
                  </a:moveTo>
                  <a:lnTo>
                    <a:pt x="769" y="67"/>
                  </a:lnTo>
                  <a:lnTo>
                    <a:pt x="758" y="81"/>
                  </a:lnTo>
                  <a:lnTo>
                    <a:pt x="747" y="96"/>
                  </a:lnTo>
                  <a:lnTo>
                    <a:pt x="738" y="111"/>
                  </a:lnTo>
                  <a:lnTo>
                    <a:pt x="729" y="126"/>
                  </a:lnTo>
                  <a:lnTo>
                    <a:pt x="721" y="141"/>
                  </a:lnTo>
                  <a:lnTo>
                    <a:pt x="714" y="157"/>
                  </a:lnTo>
                  <a:lnTo>
                    <a:pt x="708" y="173"/>
                  </a:lnTo>
                  <a:lnTo>
                    <a:pt x="727" y="166"/>
                  </a:lnTo>
                  <a:lnTo>
                    <a:pt x="747" y="159"/>
                  </a:lnTo>
                  <a:lnTo>
                    <a:pt x="767" y="154"/>
                  </a:lnTo>
                  <a:lnTo>
                    <a:pt x="789" y="150"/>
                  </a:lnTo>
                  <a:lnTo>
                    <a:pt x="810" y="147"/>
                  </a:lnTo>
                  <a:lnTo>
                    <a:pt x="832" y="146"/>
                  </a:lnTo>
                  <a:lnTo>
                    <a:pt x="853" y="147"/>
                  </a:lnTo>
                  <a:lnTo>
                    <a:pt x="875" y="150"/>
                  </a:lnTo>
                  <a:lnTo>
                    <a:pt x="870" y="154"/>
                  </a:lnTo>
                  <a:lnTo>
                    <a:pt x="861" y="158"/>
                  </a:lnTo>
                  <a:lnTo>
                    <a:pt x="853" y="160"/>
                  </a:lnTo>
                  <a:lnTo>
                    <a:pt x="844" y="162"/>
                  </a:lnTo>
                  <a:lnTo>
                    <a:pt x="835" y="165"/>
                  </a:lnTo>
                  <a:lnTo>
                    <a:pt x="826" y="167"/>
                  </a:lnTo>
                  <a:lnTo>
                    <a:pt x="817" y="169"/>
                  </a:lnTo>
                  <a:lnTo>
                    <a:pt x="808" y="173"/>
                  </a:lnTo>
                  <a:lnTo>
                    <a:pt x="784" y="187"/>
                  </a:lnTo>
                  <a:lnTo>
                    <a:pt x="761" y="204"/>
                  </a:lnTo>
                  <a:lnTo>
                    <a:pt x="739" y="225"/>
                  </a:lnTo>
                  <a:lnTo>
                    <a:pt x="720" y="247"/>
                  </a:lnTo>
                  <a:lnTo>
                    <a:pt x="702" y="271"/>
                  </a:lnTo>
                  <a:lnTo>
                    <a:pt x="688" y="295"/>
                  </a:lnTo>
                  <a:lnTo>
                    <a:pt x="676" y="320"/>
                  </a:lnTo>
                  <a:lnTo>
                    <a:pt x="667" y="347"/>
                  </a:lnTo>
                  <a:lnTo>
                    <a:pt x="683" y="338"/>
                  </a:lnTo>
                  <a:lnTo>
                    <a:pt x="699" y="330"/>
                  </a:lnTo>
                  <a:lnTo>
                    <a:pt x="716" y="320"/>
                  </a:lnTo>
                  <a:lnTo>
                    <a:pt x="734" y="312"/>
                  </a:lnTo>
                  <a:lnTo>
                    <a:pt x="751" y="304"/>
                  </a:lnTo>
                  <a:lnTo>
                    <a:pt x="768" y="296"/>
                  </a:lnTo>
                  <a:lnTo>
                    <a:pt x="787" y="288"/>
                  </a:lnTo>
                  <a:lnTo>
                    <a:pt x="804" y="281"/>
                  </a:lnTo>
                  <a:lnTo>
                    <a:pt x="776" y="304"/>
                  </a:lnTo>
                  <a:lnTo>
                    <a:pt x="750" y="327"/>
                  </a:lnTo>
                  <a:lnTo>
                    <a:pt x="722" y="353"/>
                  </a:lnTo>
                  <a:lnTo>
                    <a:pt x="698" y="378"/>
                  </a:lnTo>
                  <a:lnTo>
                    <a:pt x="676" y="407"/>
                  </a:lnTo>
                  <a:lnTo>
                    <a:pt x="659" y="437"/>
                  </a:lnTo>
                  <a:lnTo>
                    <a:pt x="647" y="468"/>
                  </a:lnTo>
                  <a:lnTo>
                    <a:pt x="641" y="502"/>
                  </a:lnTo>
                  <a:lnTo>
                    <a:pt x="659" y="487"/>
                  </a:lnTo>
                  <a:lnTo>
                    <a:pt x="675" y="474"/>
                  </a:lnTo>
                  <a:lnTo>
                    <a:pt x="692" y="460"/>
                  </a:lnTo>
                  <a:lnTo>
                    <a:pt x="711" y="447"/>
                  </a:lnTo>
                  <a:lnTo>
                    <a:pt x="728" y="434"/>
                  </a:lnTo>
                  <a:lnTo>
                    <a:pt x="746" y="424"/>
                  </a:lnTo>
                  <a:lnTo>
                    <a:pt x="766" y="414"/>
                  </a:lnTo>
                  <a:lnTo>
                    <a:pt x="785" y="404"/>
                  </a:lnTo>
                  <a:lnTo>
                    <a:pt x="779" y="413"/>
                  </a:lnTo>
                  <a:lnTo>
                    <a:pt x="770" y="419"/>
                  </a:lnTo>
                  <a:lnTo>
                    <a:pt x="761" y="428"/>
                  </a:lnTo>
                  <a:lnTo>
                    <a:pt x="753" y="434"/>
                  </a:lnTo>
                  <a:lnTo>
                    <a:pt x="744" y="442"/>
                  </a:lnTo>
                  <a:lnTo>
                    <a:pt x="737" y="451"/>
                  </a:lnTo>
                  <a:lnTo>
                    <a:pt x="730" y="461"/>
                  </a:lnTo>
                  <a:lnTo>
                    <a:pt x="727" y="471"/>
                  </a:lnTo>
                  <a:lnTo>
                    <a:pt x="716" y="491"/>
                  </a:lnTo>
                  <a:lnTo>
                    <a:pt x="705" y="510"/>
                  </a:lnTo>
                  <a:lnTo>
                    <a:pt x="694" y="530"/>
                  </a:lnTo>
                  <a:lnTo>
                    <a:pt x="684" y="551"/>
                  </a:lnTo>
                  <a:lnTo>
                    <a:pt x="676" y="572"/>
                  </a:lnTo>
                  <a:lnTo>
                    <a:pt x="670" y="593"/>
                  </a:lnTo>
                  <a:lnTo>
                    <a:pt x="669" y="616"/>
                  </a:lnTo>
                  <a:lnTo>
                    <a:pt x="670" y="641"/>
                  </a:lnTo>
                  <a:lnTo>
                    <a:pt x="682" y="626"/>
                  </a:lnTo>
                  <a:lnTo>
                    <a:pt x="692" y="610"/>
                  </a:lnTo>
                  <a:lnTo>
                    <a:pt x="704" y="593"/>
                  </a:lnTo>
                  <a:lnTo>
                    <a:pt x="716" y="577"/>
                  </a:lnTo>
                  <a:lnTo>
                    <a:pt x="729" y="561"/>
                  </a:lnTo>
                  <a:lnTo>
                    <a:pt x="742" y="545"/>
                  </a:lnTo>
                  <a:lnTo>
                    <a:pt x="757" y="530"/>
                  </a:lnTo>
                  <a:lnTo>
                    <a:pt x="773" y="516"/>
                  </a:lnTo>
                  <a:lnTo>
                    <a:pt x="799" y="493"/>
                  </a:lnTo>
                  <a:lnTo>
                    <a:pt x="828" y="472"/>
                  </a:lnTo>
                  <a:lnTo>
                    <a:pt x="858" y="453"/>
                  </a:lnTo>
                  <a:lnTo>
                    <a:pt x="889" y="436"/>
                  </a:lnTo>
                  <a:lnTo>
                    <a:pt x="921" y="421"/>
                  </a:lnTo>
                  <a:lnTo>
                    <a:pt x="954" y="408"/>
                  </a:lnTo>
                  <a:lnTo>
                    <a:pt x="988" y="396"/>
                  </a:lnTo>
                  <a:lnTo>
                    <a:pt x="1022" y="387"/>
                  </a:lnTo>
                  <a:lnTo>
                    <a:pt x="1057" y="381"/>
                  </a:lnTo>
                  <a:lnTo>
                    <a:pt x="1092" y="377"/>
                  </a:lnTo>
                  <a:lnTo>
                    <a:pt x="1128" y="376"/>
                  </a:lnTo>
                  <a:lnTo>
                    <a:pt x="1162" y="377"/>
                  </a:lnTo>
                  <a:lnTo>
                    <a:pt x="1198" y="380"/>
                  </a:lnTo>
                  <a:lnTo>
                    <a:pt x="1232" y="386"/>
                  </a:lnTo>
                  <a:lnTo>
                    <a:pt x="1267" y="395"/>
                  </a:lnTo>
                  <a:lnTo>
                    <a:pt x="1302" y="408"/>
                  </a:lnTo>
                  <a:lnTo>
                    <a:pt x="1338" y="428"/>
                  </a:lnTo>
                  <a:lnTo>
                    <a:pt x="1372" y="452"/>
                  </a:lnTo>
                  <a:lnTo>
                    <a:pt x="1401" y="481"/>
                  </a:lnTo>
                  <a:lnTo>
                    <a:pt x="1425" y="513"/>
                  </a:lnTo>
                  <a:lnTo>
                    <a:pt x="1444" y="548"/>
                  </a:lnTo>
                  <a:lnTo>
                    <a:pt x="1459" y="587"/>
                  </a:lnTo>
                  <a:lnTo>
                    <a:pt x="1470" y="627"/>
                  </a:lnTo>
                  <a:lnTo>
                    <a:pt x="1473" y="667"/>
                  </a:lnTo>
                  <a:lnTo>
                    <a:pt x="1471" y="716"/>
                  </a:lnTo>
                  <a:lnTo>
                    <a:pt x="1466" y="764"/>
                  </a:lnTo>
                  <a:lnTo>
                    <a:pt x="1458" y="810"/>
                  </a:lnTo>
                  <a:lnTo>
                    <a:pt x="1444" y="854"/>
                  </a:lnTo>
                  <a:lnTo>
                    <a:pt x="1440" y="857"/>
                  </a:lnTo>
                  <a:lnTo>
                    <a:pt x="1444" y="812"/>
                  </a:lnTo>
                  <a:lnTo>
                    <a:pt x="1443" y="769"/>
                  </a:lnTo>
                  <a:lnTo>
                    <a:pt x="1435" y="727"/>
                  </a:lnTo>
                  <a:lnTo>
                    <a:pt x="1421" y="688"/>
                  </a:lnTo>
                  <a:lnTo>
                    <a:pt x="1401" y="650"/>
                  </a:lnTo>
                  <a:lnTo>
                    <a:pt x="1375" y="616"/>
                  </a:lnTo>
                  <a:lnTo>
                    <a:pt x="1345" y="584"/>
                  </a:lnTo>
                  <a:lnTo>
                    <a:pt x="1310" y="557"/>
                  </a:lnTo>
                  <a:lnTo>
                    <a:pt x="1314" y="582"/>
                  </a:lnTo>
                  <a:lnTo>
                    <a:pt x="1317" y="606"/>
                  </a:lnTo>
                  <a:lnTo>
                    <a:pt x="1317" y="631"/>
                  </a:lnTo>
                  <a:lnTo>
                    <a:pt x="1313" y="657"/>
                  </a:lnTo>
                  <a:lnTo>
                    <a:pt x="1308" y="682"/>
                  </a:lnTo>
                  <a:lnTo>
                    <a:pt x="1303" y="706"/>
                  </a:lnTo>
                  <a:lnTo>
                    <a:pt x="1295" y="729"/>
                  </a:lnTo>
                  <a:lnTo>
                    <a:pt x="1285" y="751"/>
                  </a:lnTo>
                  <a:lnTo>
                    <a:pt x="1284" y="719"/>
                  </a:lnTo>
                  <a:lnTo>
                    <a:pt x="1280" y="687"/>
                  </a:lnTo>
                  <a:lnTo>
                    <a:pt x="1269" y="657"/>
                  </a:lnTo>
                  <a:lnTo>
                    <a:pt x="1255" y="628"/>
                  </a:lnTo>
                  <a:lnTo>
                    <a:pt x="1237" y="602"/>
                  </a:lnTo>
                  <a:lnTo>
                    <a:pt x="1215" y="576"/>
                  </a:lnTo>
                  <a:lnTo>
                    <a:pt x="1190" y="555"/>
                  </a:lnTo>
                  <a:lnTo>
                    <a:pt x="1162" y="537"/>
                  </a:lnTo>
                  <a:lnTo>
                    <a:pt x="1149" y="530"/>
                  </a:lnTo>
                  <a:lnTo>
                    <a:pt x="1137" y="524"/>
                  </a:lnTo>
                  <a:lnTo>
                    <a:pt x="1124" y="519"/>
                  </a:lnTo>
                  <a:lnTo>
                    <a:pt x="1111" y="514"/>
                  </a:lnTo>
                  <a:lnTo>
                    <a:pt x="1099" y="508"/>
                  </a:lnTo>
                  <a:lnTo>
                    <a:pt x="1085" y="505"/>
                  </a:lnTo>
                  <a:lnTo>
                    <a:pt x="1072" y="501"/>
                  </a:lnTo>
                  <a:lnTo>
                    <a:pt x="1058" y="498"/>
                  </a:lnTo>
                  <a:lnTo>
                    <a:pt x="1084" y="522"/>
                  </a:lnTo>
                  <a:lnTo>
                    <a:pt x="1107" y="550"/>
                  </a:lnTo>
                  <a:lnTo>
                    <a:pt x="1128" y="577"/>
                  </a:lnTo>
                  <a:lnTo>
                    <a:pt x="1144" y="608"/>
                  </a:lnTo>
                  <a:lnTo>
                    <a:pt x="1156" y="640"/>
                  </a:lnTo>
                  <a:lnTo>
                    <a:pt x="1166" y="673"/>
                  </a:lnTo>
                  <a:lnTo>
                    <a:pt x="1171" y="709"/>
                  </a:lnTo>
                  <a:lnTo>
                    <a:pt x="1173" y="744"/>
                  </a:lnTo>
                  <a:lnTo>
                    <a:pt x="1166" y="718"/>
                  </a:lnTo>
                  <a:lnTo>
                    <a:pt x="1153" y="693"/>
                  </a:lnTo>
                  <a:lnTo>
                    <a:pt x="1136" y="668"/>
                  </a:lnTo>
                  <a:lnTo>
                    <a:pt x="1116" y="645"/>
                  </a:lnTo>
                  <a:lnTo>
                    <a:pt x="1093" y="626"/>
                  </a:lnTo>
                  <a:lnTo>
                    <a:pt x="1068" y="608"/>
                  </a:lnTo>
                  <a:lnTo>
                    <a:pt x="1042" y="595"/>
                  </a:lnTo>
                  <a:lnTo>
                    <a:pt x="1016" y="585"/>
                  </a:lnTo>
                  <a:lnTo>
                    <a:pt x="1002" y="582"/>
                  </a:lnTo>
                  <a:lnTo>
                    <a:pt x="986" y="580"/>
                  </a:lnTo>
                  <a:lnTo>
                    <a:pt x="971" y="578"/>
                  </a:lnTo>
                  <a:lnTo>
                    <a:pt x="955" y="578"/>
                  </a:lnTo>
                  <a:lnTo>
                    <a:pt x="939" y="581"/>
                  </a:lnTo>
                  <a:lnTo>
                    <a:pt x="924" y="583"/>
                  </a:lnTo>
                  <a:lnTo>
                    <a:pt x="909" y="588"/>
                  </a:lnTo>
                  <a:lnTo>
                    <a:pt x="895" y="593"/>
                  </a:lnTo>
                  <a:lnTo>
                    <a:pt x="911" y="606"/>
                  </a:lnTo>
                  <a:lnTo>
                    <a:pt x="925" y="620"/>
                  </a:lnTo>
                  <a:lnTo>
                    <a:pt x="936" y="636"/>
                  </a:lnTo>
                  <a:lnTo>
                    <a:pt x="947" y="652"/>
                  </a:lnTo>
                  <a:lnTo>
                    <a:pt x="956" y="669"/>
                  </a:lnTo>
                  <a:lnTo>
                    <a:pt x="963" y="687"/>
                  </a:lnTo>
                  <a:lnTo>
                    <a:pt x="969" y="705"/>
                  </a:lnTo>
                  <a:lnTo>
                    <a:pt x="973" y="724"/>
                  </a:lnTo>
                  <a:lnTo>
                    <a:pt x="967" y="720"/>
                  </a:lnTo>
                  <a:lnTo>
                    <a:pt x="962" y="716"/>
                  </a:lnTo>
                  <a:lnTo>
                    <a:pt x="958" y="711"/>
                  </a:lnTo>
                  <a:lnTo>
                    <a:pt x="955" y="705"/>
                  </a:lnTo>
                  <a:lnTo>
                    <a:pt x="951" y="699"/>
                  </a:lnTo>
                  <a:lnTo>
                    <a:pt x="948" y="694"/>
                  </a:lnTo>
                  <a:lnTo>
                    <a:pt x="943" y="688"/>
                  </a:lnTo>
                  <a:lnTo>
                    <a:pt x="939" y="683"/>
                  </a:lnTo>
                  <a:lnTo>
                    <a:pt x="921" y="672"/>
                  </a:lnTo>
                  <a:lnTo>
                    <a:pt x="902" y="663"/>
                  </a:lnTo>
                  <a:lnTo>
                    <a:pt x="882" y="656"/>
                  </a:lnTo>
                  <a:lnTo>
                    <a:pt x="861" y="650"/>
                  </a:lnTo>
                  <a:lnTo>
                    <a:pt x="841" y="648"/>
                  </a:lnTo>
                  <a:lnTo>
                    <a:pt x="819" y="646"/>
                  </a:lnTo>
                  <a:lnTo>
                    <a:pt x="797" y="649"/>
                  </a:lnTo>
                  <a:lnTo>
                    <a:pt x="775" y="653"/>
                  </a:lnTo>
                  <a:lnTo>
                    <a:pt x="766" y="656"/>
                  </a:lnTo>
                  <a:lnTo>
                    <a:pt x="757" y="659"/>
                  </a:lnTo>
                  <a:lnTo>
                    <a:pt x="747" y="664"/>
                  </a:lnTo>
                  <a:lnTo>
                    <a:pt x="739" y="668"/>
                  </a:lnTo>
                  <a:lnTo>
                    <a:pt x="730" y="673"/>
                  </a:lnTo>
                  <a:lnTo>
                    <a:pt x="722" y="679"/>
                  </a:lnTo>
                  <a:lnTo>
                    <a:pt x="714" y="684"/>
                  </a:lnTo>
                  <a:lnTo>
                    <a:pt x="706" y="690"/>
                  </a:lnTo>
                  <a:lnTo>
                    <a:pt x="720" y="699"/>
                  </a:lnTo>
                  <a:lnTo>
                    <a:pt x="734" y="706"/>
                  </a:lnTo>
                  <a:lnTo>
                    <a:pt x="749" y="714"/>
                  </a:lnTo>
                  <a:lnTo>
                    <a:pt x="762" y="720"/>
                  </a:lnTo>
                  <a:lnTo>
                    <a:pt x="777" y="726"/>
                  </a:lnTo>
                  <a:lnTo>
                    <a:pt x="792" y="732"/>
                  </a:lnTo>
                  <a:lnTo>
                    <a:pt x="808" y="737"/>
                  </a:lnTo>
                  <a:lnTo>
                    <a:pt x="823" y="742"/>
                  </a:lnTo>
                  <a:lnTo>
                    <a:pt x="838" y="748"/>
                  </a:lnTo>
                  <a:lnTo>
                    <a:pt x="853" y="754"/>
                  </a:lnTo>
                  <a:lnTo>
                    <a:pt x="868" y="759"/>
                  </a:lnTo>
                  <a:lnTo>
                    <a:pt x="883" y="766"/>
                  </a:lnTo>
                  <a:lnTo>
                    <a:pt x="898" y="773"/>
                  </a:lnTo>
                  <a:lnTo>
                    <a:pt x="912" y="780"/>
                  </a:lnTo>
                  <a:lnTo>
                    <a:pt x="926" y="789"/>
                  </a:lnTo>
                  <a:lnTo>
                    <a:pt x="940" y="799"/>
                  </a:lnTo>
                  <a:lnTo>
                    <a:pt x="961" y="816"/>
                  </a:lnTo>
                  <a:lnTo>
                    <a:pt x="981" y="832"/>
                  </a:lnTo>
                  <a:lnTo>
                    <a:pt x="1002" y="850"/>
                  </a:lnTo>
                  <a:lnTo>
                    <a:pt x="1022" y="868"/>
                  </a:lnTo>
                  <a:lnTo>
                    <a:pt x="1042" y="886"/>
                  </a:lnTo>
                  <a:lnTo>
                    <a:pt x="1063" y="905"/>
                  </a:lnTo>
                  <a:lnTo>
                    <a:pt x="1083" y="923"/>
                  </a:lnTo>
                  <a:lnTo>
                    <a:pt x="1102" y="943"/>
                  </a:lnTo>
                  <a:lnTo>
                    <a:pt x="1121" y="962"/>
                  </a:lnTo>
                  <a:lnTo>
                    <a:pt x="1139" y="983"/>
                  </a:lnTo>
                  <a:lnTo>
                    <a:pt x="1156" y="1003"/>
                  </a:lnTo>
                  <a:lnTo>
                    <a:pt x="1173" y="1024"/>
                  </a:lnTo>
                  <a:lnTo>
                    <a:pt x="1189" y="1045"/>
                  </a:lnTo>
                  <a:lnTo>
                    <a:pt x="1202" y="1067"/>
                  </a:lnTo>
                  <a:lnTo>
                    <a:pt x="1216" y="1089"/>
                  </a:lnTo>
                  <a:lnTo>
                    <a:pt x="1228" y="1112"/>
                  </a:lnTo>
                  <a:lnTo>
                    <a:pt x="1255" y="1171"/>
                  </a:lnTo>
                  <a:lnTo>
                    <a:pt x="1278" y="1233"/>
                  </a:lnTo>
                  <a:lnTo>
                    <a:pt x="1295" y="1297"/>
                  </a:lnTo>
                  <a:lnTo>
                    <a:pt x="1305" y="1364"/>
                  </a:lnTo>
                  <a:lnTo>
                    <a:pt x="1310" y="1433"/>
                  </a:lnTo>
                  <a:lnTo>
                    <a:pt x="1308" y="1501"/>
                  </a:lnTo>
                  <a:lnTo>
                    <a:pt x="1302" y="1569"/>
                  </a:lnTo>
                  <a:lnTo>
                    <a:pt x="1288" y="1635"/>
                  </a:lnTo>
                  <a:lnTo>
                    <a:pt x="1257" y="1733"/>
                  </a:lnTo>
                  <a:lnTo>
                    <a:pt x="1274" y="1735"/>
                  </a:lnTo>
                  <a:lnTo>
                    <a:pt x="1292" y="1735"/>
                  </a:lnTo>
                  <a:lnTo>
                    <a:pt x="1310" y="1734"/>
                  </a:lnTo>
                  <a:lnTo>
                    <a:pt x="1327" y="1732"/>
                  </a:lnTo>
                  <a:lnTo>
                    <a:pt x="1344" y="1730"/>
                  </a:lnTo>
                  <a:lnTo>
                    <a:pt x="1363" y="1727"/>
                  </a:lnTo>
                  <a:lnTo>
                    <a:pt x="1381" y="1727"/>
                  </a:lnTo>
                  <a:lnTo>
                    <a:pt x="1401" y="1730"/>
                  </a:lnTo>
                  <a:lnTo>
                    <a:pt x="1425" y="1734"/>
                  </a:lnTo>
                  <a:lnTo>
                    <a:pt x="1448" y="1740"/>
                  </a:lnTo>
                  <a:lnTo>
                    <a:pt x="1470" y="1748"/>
                  </a:lnTo>
                  <a:lnTo>
                    <a:pt x="1492" y="1757"/>
                  </a:lnTo>
                  <a:lnTo>
                    <a:pt x="1512" y="1769"/>
                  </a:lnTo>
                  <a:lnTo>
                    <a:pt x="1532" y="1784"/>
                  </a:lnTo>
                  <a:lnTo>
                    <a:pt x="1549" y="1801"/>
                  </a:lnTo>
                  <a:lnTo>
                    <a:pt x="1565" y="1822"/>
                  </a:lnTo>
                  <a:lnTo>
                    <a:pt x="1577" y="1838"/>
                  </a:lnTo>
                  <a:lnTo>
                    <a:pt x="1588" y="1854"/>
                  </a:lnTo>
                  <a:lnTo>
                    <a:pt x="1601" y="1871"/>
                  </a:lnTo>
                  <a:lnTo>
                    <a:pt x="1615" y="1887"/>
                  </a:lnTo>
                  <a:lnTo>
                    <a:pt x="1629" y="1902"/>
                  </a:lnTo>
                  <a:lnTo>
                    <a:pt x="1645" y="1916"/>
                  </a:lnTo>
                  <a:lnTo>
                    <a:pt x="1662" y="1927"/>
                  </a:lnTo>
                  <a:lnTo>
                    <a:pt x="1681" y="1935"/>
                  </a:lnTo>
                  <a:lnTo>
                    <a:pt x="1701" y="1939"/>
                  </a:lnTo>
                  <a:lnTo>
                    <a:pt x="1722" y="1945"/>
                  </a:lnTo>
                  <a:lnTo>
                    <a:pt x="1743" y="1953"/>
                  </a:lnTo>
                  <a:lnTo>
                    <a:pt x="1762" y="1964"/>
                  </a:lnTo>
                  <a:lnTo>
                    <a:pt x="1780" y="1976"/>
                  </a:lnTo>
                  <a:lnTo>
                    <a:pt x="1796" y="1992"/>
                  </a:lnTo>
                  <a:lnTo>
                    <a:pt x="1808" y="2010"/>
                  </a:lnTo>
                  <a:lnTo>
                    <a:pt x="1819" y="2030"/>
                  </a:lnTo>
                  <a:lnTo>
                    <a:pt x="1820" y="2043"/>
                  </a:lnTo>
                  <a:lnTo>
                    <a:pt x="1819" y="2056"/>
                  </a:lnTo>
                  <a:lnTo>
                    <a:pt x="1815" y="2067"/>
                  </a:lnTo>
                  <a:lnTo>
                    <a:pt x="1810" y="2078"/>
                  </a:lnTo>
                  <a:lnTo>
                    <a:pt x="1803" y="2088"/>
                  </a:lnTo>
                  <a:lnTo>
                    <a:pt x="1796" y="2097"/>
                  </a:lnTo>
                  <a:lnTo>
                    <a:pt x="1788" y="2108"/>
                  </a:lnTo>
                  <a:lnTo>
                    <a:pt x="1781" y="2118"/>
                  </a:lnTo>
                  <a:lnTo>
                    <a:pt x="1762" y="2129"/>
                  </a:lnTo>
                  <a:lnTo>
                    <a:pt x="1744" y="2140"/>
                  </a:lnTo>
                  <a:lnTo>
                    <a:pt x="1724" y="2148"/>
                  </a:lnTo>
                  <a:lnTo>
                    <a:pt x="1704" y="2155"/>
                  </a:lnTo>
                  <a:lnTo>
                    <a:pt x="1683" y="2159"/>
                  </a:lnTo>
                  <a:lnTo>
                    <a:pt x="1661" y="2164"/>
                  </a:lnTo>
                  <a:lnTo>
                    <a:pt x="1639" y="2166"/>
                  </a:lnTo>
                  <a:lnTo>
                    <a:pt x="1617" y="2169"/>
                  </a:lnTo>
                  <a:lnTo>
                    <a:pt x="1595" y="2169"/>
                  </a:lnTo>
                  <a:lnTo>
                    <a:pt x="1573" y="2166"/>
                  </a:lnTo>
                  <a:lnTo>
                    <a:pt x="1552" y="2162"/>
                  </a:lnTo>
                  <a:lnTo>
                    <a:pt x="1531" y="2155"/>
                  </a:lnTo>
                  <a:lnTo>
                    <a:pt x="1510" y="2148"/>
                  </a:lnTo>
                  <a:lnTo>
                    <a:pt x="1489" y="2140"/>
                  </a:lnTo>
                  <a:lnTo>
                    <a:pt x="1469" y="2133"/>
                  </a:lnTo>
                  <a:lnTo>
                    <a:pt x="1448" y="2125"/>
                  </a:lnTo>
                  <a:lnTo>
                    <a:pt x="1427" y="2119"/>
                  </a:lnTo>
                  <a:lnTo>
                    <a:pt x="1406" y="2113"/>
                  </a:lnTo>
                  <a:lnTo>
                    <a:pt x="1387" y="2110"/>
                  </a:lnTo>
                  <a:lnTo>
                    <a:pt x="1366" y="2110"/>
                  </a:lnTo>
                  <a:lnTo>
                    <a:pt x="1345" y="2111"/>
                  </a:lnTo>
                  <a:lnTo>
                    <a:pt x="1325" y="2117"/>
                  </a:lnTo>
                  <a:lnTo>
                    <a:pt x="1303" y="2125"/>
                  </a:lnTo>
                  <a:lnTo>
                    <a:pt x="1282" y="2139"/>
                  </a:lnTo>
                  <a:lnTo>
                    <a:pt x="1270" y="2150"/>
                  </a:lnTo>
                  <a:lnTo>
                    <a:pt x="1259" y="2162"/>
                  </a:lnTo>
                  <a:lnTo>
                    <a:pt x="1247" y="2172"/>
                  </a:lnTo>
                  <a:lnTo>
                    <a:pt x="1236" y="2182"/>
                  </a:lnTo>
                  <a:lnTo>
                    <a:pt x="1224" y="2193"/>
                  </a:lnTo>
                  <a:lnTo>
                    <a:pt x="1212" y="2203"/>
                  </a:lnTo>
                  <a:lnTo>
                    <a:pt x="1200" y="2212"/>
                  </a:lnTo>
                  <a:lnTo>
                    <a:pt x="1187" y="2220"/>
                  </a:lnTo>
                  <a:lnTo>
                    <a:pt x="1175" y="2229"/>
                  </a:lnTo>
                  <a:lnTo>
                    <a:pt x="1162" y="2237"/>
                  </a:lnTo>
                  <a:lnTo>
                    <a:pt x="1148" y="2244"/>
                  </a:lnTo>
                  <a:lnTo>
                    <a:pt x="1134" y="2250"/>
                  </a:lnTo>
                  <a:lnTo>
                    <a:pt x="1122" y="2255"/>
                  </a:lnTo>
                  <a:lnTo>
                    <a:pt x="1107" y="2261"/>
                  </a:lnTo>
                  <a:lnTo>
                    <a:pt x="1093" y="2264"/>
                  </a:lnTo>
                  <a:lnTo>
                    <a:pt x="1078" y="2268"/>
                  </a:lnTo>
                  <a:lnTo>
                    <a:pt x="1058" y="2272"/>
                  </a:lnTo>
                  <a:lnTo>
                    <a:pt x="1039" y="2277"/>
                  </a:lnTo>
                  <a:lnTo>
                    <a:pt x="1019" y="2278"/>
                  </a:lnTo>
                  <a:lnTo>
                    <a:pt x="1000" y="2279"/>
                  </a:lnTo>
                  <a:lnTo>
                    <a:pt x="980" y="2278"/>
                  </a:lnTo>
                  <a:lnTo>
                    <a:pt x="961" y="2276"/>
                  </a:lnTo>
                  <a:lnTo>
                    <a:pt x="942" y="2272"/>
                  </a:lnTo>
                  <a:lnTo>
                    <a:pt x="923" y="2269"/>
                  </a:lnTo>
                  <a:lnTo>
                    <a:pt x="904" y="2263"/>
                  </a:lnTo>
                  <a:lnTo>
                    <a:pt x="886" y="2257"/>
                  </a:lnTo>
                  <a:lnTo>
                    <a:pt x="867" y="2252"/>
                  </a:lnTo>
                  <a:lnTo>
                    <a:pt x="850" y="2244"/>
                  </a:lnTo>
                  <a:lnTo>
                    <a:pt x="833" y="2237"/>
                  </a:lnTo>
                  <a:lnTo>
                    <a:pt x="814" y="2229"/>
                  </a:lnTo>
                  <a:lnTo>
                    <a:pt x="798" y="2220"/>
                  </a:lnTo>
                  <a:lnTo>
                    <a:pt x="781" y="2212"/>
                  </a:lnTo>
                  <a:lnTo>
                    <a:pt x="762" y="2203"/>
                  </a:lnTo>
                  <a:lnTo>
                    <a:pt x="745" y="2194"/>
                  </a:lnTo>
                  <a:lnTo>
                    <a:pt x="727" y="2184"/>
                  </a:lnTo>
                  <a:lnTo>
                    <a:pt x="709" y="2173"/>
                  </a:lnTo>
                  <a:lnTo>
                    <a:pt x="692" y="2162"/>
                  </a:lnTo>
                  <a:lnTo>
                    <a:pt x="675" y="2150"/>
                  </a:lnTo>
                  <a:lnTo>
                    <a:pt x="659" y="2139"/>
                  </a:lnTo>
                  <a:lnTo>
                    <a:pt x="641" y="2127"/>
                  </a:lnTo>
                  <a:lnTo>
                    <a:pt x="624" y="2117"/>
                  </a:lnTo>
                  <a:lnTo>
                    <a:pt x="607" y="2106"/>
                  </a:lnTo>
                  <a:lnTo>
                    <a:pt x="588" y="2096"/>
                  </a:lnTo>
                  <a:lnTo>
                    <a:pt x="570" y="2088"/>
                  </a:lnTo>
                  <a:lnTo>
                    <a:pt x="552" y="2080"/>
                  </a:lnTo>
                  <a:lnTo>
                    <a:pt x="533" y="2074"/>
                  </a:lnTo>
                  <a:lnTo>
                    <a:pt x="514" y="2070"/>
                  </a:lnTo>
                  <a:lnTo>
                    <a:pt x="493" y="2066"/>
                  </a:lnTo>
                  <a:lnTo>
                    <a:pt x="481" y="2070"/>
                  </a:lnTo>
                  <a:lnTo>
                    <a:pt x="470" y="2072"/>
                  </a:lnTo>
                  <a:lnTo>
                    <a:pt x="457" y="2075"/>
                  </a:lnTo>
                  <a:lnTo>
                    <a:pt x="446" y="2078"/>
                  </a:lnTo>
                  <a:lnTo>
                    <a:pt x="433" y="2081"/>
                  </a:lnTo>
                  <a:lnTo>
                    <a:pt x="420" y="2083"/>
                  </a:lnTo>
                  <a:lnTo>
                    <a:pt x="408" y="2085"/>
                  </a:lnTo>
                  <a:lnTo>
                    <a:pt x="395" y="2087"/>
                  </a:lnTo>
                  <a:lnTo>
                    <a:pt x="382" y="2088"/>
                  </a:lnTo>
                  <a:lnTo>
                    <a:pt x="370" y="2089"/>
                  </a:lnTo>
                  <a:lnTo>
                    <a:pt x="357" y="2089"/>
                  </a:lnTo>
                  <a:lnTo>
                    <a:pt x="344" y="2088"/>
                  </a:lnTo>
                  <a:lnTo>
                    <a:pt x="333" y="2087"/>
                  </a:lnTo>
                  <a:lnTo>
                    <a:pt x="320" y="2086"/>
                  </a:lnTo>
                  <a:lnTo>
                    <a:pt x="307" y="2082"/>
                  </a:lnTo>
                  <a:lnTo>
                    <a:pt x="296" y="2079"/>
                  </a:lnTo>
                  <a:lnTo>
                    <a:pt x="285" y="2074"/>
                  </a:lnTo>
                  <a:lnTo>
                    <a:pt x="275" y="2070"/>
                  </a:lnTo>
                  <a:lnTo>
                    <a:pt x="264" y="2064"/>
                  </a:lnTo>
                  <a:lnTo>
                    <a:pt x="254" y="2057"/>
                  </a:lnTo>
                  <a:lnTo>
                    <a:pt x="245" y="2050"/>
                  </a:lnTo>
                  <a:lnTo>
                    <a:pt x="238" y="2041"/>
                  </a:lnTo>
                  <a:lnTo>
                    <a:pt x="234" y="2030"/>
                  </a:lnTo>
                  <a:lnTo>
                    <a:pt x="232" y="2018"/>
                  </a:lnTo>
                  <a:lnTo>
                    <a:pt x="239" y="1992"/>
                  </a:lnTo>
                  <a:lnTo>
                    <a:pt x="251" y="1974"/>
                  </a:lnTo>
                  <a:lnTo>
                    <a:pt x="268" y="1960"/>
                  </a:lnTo>
                  <a:lnTo>
                    <a:pt x="289" y="1949"/>
                  </a:lnTo>
                  <a:lnTo>
                    <a:pt x="310" y="1939"/>
                  </a:lnTo>
                  <a:lnTo>
                    <a:pt x="333" y="1930"/>
                  </a:lnTo>
                  <a:lnTo>
                    <a:pt x="353" y="1919"/>
                  </a:lnTo>
                  <a:lnTo>
                    <a:pt x="372" y="1905"/>
                  </a:lnTo>
                  <a:lnTo>
                    <a:pt x="378" y="1891"/>
                  </a:lnTo>
                  <a:lnTo>
                    <a:pt x="385" y="1876"/>
                  </a:lnTo>
                  <a:lnTo>
                    <a:pt x="393" y="1861"/>
                  </a:lnTo>
                  <a:lnTo>
                    <a:pt x="402" y="1847"/>
                  </a:lnTo>
                  <a:lnTo>
                    <a:pt x="411" y="1832"/>
                  </a:lnTo>
                  <a:lnTo>
                    <a:pt x="423" y="1818"/>
                  </a:lnTo>
                  <a:lnTo>
                    <a:pt x="434" y="1806"/>
                  </a:lnTo>
                  <a:lnTo>
                    <a:pt x="446" y="1793"/>
                  </a:lnTo>
                  <a:lnTo>
                    <a:pt x="459" y="1781"/>
                  </a:lnTo>
                  <a:lnTo>
                    <a:pt x="472" y="1771"/>
                  </a:lnTo>
                  <a:lnTo>
                    <a:pt x="487" y="1762"/>
                  </a:lnTo>
                  <a:lnTo>
                    <a:pt x="502" y="1754"/>
                  </a:lnTo>
                  <a:lnTo>
                    <a:pt x="517" y="1748"/>
                  </a:lnTo>
                  <a:lnTo>
                    <a:pt x="533" y="1742"/>
                  </a:lnTo>
                  <a:lnTo>
                    <a:pt x="549" y="1740"/>
                  </a:lnTo>
                  <a:lnTo>
                    <a:pt x="567" y="1739"/>
                  </a:lnTo>
                  <a:lnTo>
                    <a:pt x="590" y="1739"/>
                  </a:lnTo>
                  <a:lnTo>
                    <a:pt x="613" y="1742"/>
                  </a:lnTo>
                  <a:lnTo>
                    <a:pt x="636" y="1746"/>
                  </a:lnTo>
                  <a:lnTo>
                    <a:pt x="659" y="1749"/>
                  </a:lnTo>
                  <a:lnTo>
                    <a:pt x="682" y="1752"/>
                  </a:lnTo>
                  <a:lnTo>
                    <a:pt x="704" y="1749"/>
                  </a:lnTo>
                  <a:lnTo>
                    <a:pt x="724" y="1742"/>
                  </a:lnTo>
                  <a:lnTo>
                    <a:pt x="744" y="1728"/>
                  </a:lnTo>
                  <a:lnTo>
                    <a:pt x="762" y="1709"/>
                  </a:lnTo>
                  <a:lnTo>
                    <a:pt x="782" y="1690"/>
                  </a:lnTo>
                  <a:lnTo>
                    <a:pt x="802" y="1673"/>
                  </a:lnTo>
                  <a:lnTo>
                    <a:pt x="823" y="1658"/>
                  </a:lnTo>
                  <a:lnTo>
                    <a:pt x="846" y="1647"/>
                  </a:lnTo>
                  <a:lnTo>
                    <a:pt x="871" y="1637"/>
                  </a:lnTo>
                  <a:lnTo>
                    <a:pt x="896" y="1632"/>
                  </a:lnTo>
                  <a:lnTo>
                    <a:pt x="923" y="1631"/>
                  </a:lnTo>
                  <a:lnTo>
                    <a:pt x="932" y="1632"/>
                  </a:lnTo>
                  <a:lnTo>
                    <a:pt x="940" y="1633"/>
                  </a:lnTo>
                  <a:lnTo>
                    <a:pt x="949" y="1635"/>
                  </a:lnTo>
                  <a:lnTo>
                    <a:pt x="957" y="1636"/>
                  </a:lnTo>
                  <a:lnTo>
                    <a:pt x="966" y="1639"/>
                  </a:lnTo>
                  <a:lnTo>
                    <a:pt x="974" y="1642"/>
                  </a:lnTo>
                  <a:lnTo>
                    <a:pt x="982" y="1644"/>
                  </a:lnTo>
                  <a:lnTo>
                    <a:pt x="990" y="1648"/>
                  </a:lnTo>
                  <a:lnTo>
                    <a:pt x="1030" y="1584"/>
                  </a:lnTo>
                  <a:lnTo>
                    <a:pt x="1057" y="1513"/>
                  </a:lnTo>
                  <a:lnTo>
                    <a:pt x="1073" y="1438"/>
                  </a:lnTo>
                  <a:lnTo>
                    <a:pt x="1079" y="1359"/>
                  </a:lnTo>
                  <a:lnTo>
                    <a:pt x="1076" y="1280"/>
                  </a:lnTo>
                  <a:lnTo>
                    <a:pt x="1063" y="1203"/>
                  </a:lnTo>
                  <a:lnTo>
                    <a:pt x="1042" y="1129"/>
                  </a:lnTo>
                  <a:lnTo>
                    <a:pt x="1012" y="1062"/>
                  </a:lnTo>
                  <a:lnTo>
                    <a:pt x="1001" y="1039"/>
                  </a:lnTo>
                  <a:lnTo>
                    <a:pt x="989" y="1016"/>
                  </a:lnTo>
                  <a:lnTo>
                    <a:pt x="976" y="993"/>
                  </a:lnTo>
                  <a:lnTo>
                    <a:pt x="961" y="970"/>
                  </a:lnTo>
                  <a:lnTo>
                    <a:pt x="944" y="947"/>
                  </a:lnTo>
                  <a:lnTo>
                    <a:pt x="928" y="925"/>
                  </a:lnTo>
                  <a:lnTo>
                    <a:pt x="910" y="905"/>
                  </a:lnTo>
                  <a:lnTo>
                    <a:pt x="891" y="884"/>
                  </a:lnTo>
                  <a:lnTo>
                    <a:pt x="872" y="864"/>
                  </a:lnTo>
                  <a:lnTo>
                    <a:pt x="851" y="845"/>
                  </a:lnTo>
                  <a:lnTo>
                    <a:pt x="830" y="826"/>
                  </a:lnTo>
                  <a:lnTo>
                    <a:pt x="810" y="810"/>
                  </a:lnTo>
                  <a:lnTo>
                    <a:pt x="788" y="794"/>
                  </a:lnTo>
                  <a:lnTo>
                    <a:pt x="765" y="779"/>
                  </a:lnTo>
                  <a:lnTo>
                    <a:pt x="742" y="765"/>
                  </a:lnTo>
                  <a:lnTo>
                    <a:pt x="719" y="754"/>
                  </a:lnTo>
                  <a:lnTo>
                    <a:pt x="705" y="749"/>
                  </a:lnTo>
                  <a:lnTo>
                    <a:pt x="692" y="747"/>
                  </a:lnTo>
                  <a:lnTo>
                    <a:pt x="678" y="748"/>
                  </a:lnTo>
                  <a:lnTo>
                    <a:pt x="664" y="751"/>
                  </a:lnTo>
                  <a:lnTo>
                    <a:pt x="652" y="757"/>
                  </a:lnTo>
                  <a:lnTo>
                    <a:pt x="639" y="763"/>
                  </a:lnTo>
                  <a:lnTo>
                    <a:pt x="626" y="770"/>
                  </a:lnTo>
                  <a:lnTo>
                    <a:pt x="615" y="777"/>
                  </a:lnTo>
                  <a:lnTo>
                    <a:pt x="599" y="793"/>
                  </a:lnTo>
                  <a:lnTo>
                    <a:pt x="586" y="810"/>
                  </a:lnTo>
                  <a:lnTo>
                    <a:pt x="576" y="830"/>
                  </a:lnTo>
                  <a:lnTo>
                    <a:pt x="568" y="849"/>
                  </a:lnTo>
                  <a:lnTo>
                    <a:pt x="563" y="870"/>
                  </a:lnTo>
                  <a:lnTo>
                    <a:pt x="560" y="892"/>
                  </a:lnTo>
                  <a:lnTo>
                    <a:pt x="560" y="914"/>
                  </a:lnTo>
                  <a:lnTo>
                    <a:pt x="563" y="937"/>
                  </a:lnTo>
                  <a:lnTo>
                    <a:pt x="565" y="948"/>
                  </a:lnTo>
                  <a:lnTo>
                    <a:pt x="569" y="959"/>
                  </a:lnTo>
                  <a:lnTo>
                    <a:pt x="573" y="969"/>
                  </a:lnTo>
                  <a:lnTo>
                    <a:pt x="578" y="978"/>
                  </a:lnTo>
                  <a:lnTo>
                    <a:pt x="584" y="989"/>
                  </a:lnTo>
                  <a:lnTo>
                    <a:pt x="590" y="998"/>
                  </a:lnTo>
                  <a:lnTo>
                    <a:pt x="597" y="1007"/>
                  </a:lnTo>
                  <a:lnTo>
                    <a:pt x="603" y="1016"/>
                  </a:lnTo>
                  <a:lnTo>
                    <a:pt x="597" y="1015"/>
                  </a:lnTo>
                  <a:lnTo>
                    <a:pt x="591" y="1013"/>
                  </a:lnTo>
                  <a:lnTo>
                    <a:pt x="585" y="1009"/>
                  </a:lnTo>
                  <a:lnTo>
                    <a:pt x="579" y="1005"/>
                  </a:lnTo>
                  <a:lnTo>
                    <a:pt x="573" y="1001"/>
                  </a:lnTo>
                  <a:lnTo>
                    <a:pt x="568" y="996"/>
                  </a:lnTo>
                  <a:lnTo>
                    <a:pt x="563" y="991"/>
                  </a:lnTo>
                  <a:lnTo>
                    <a:pt x="557" y="986"/>
                  </a:lnTo>
                  <a:lnTo>
                    <a:pt x="550" y="978"/>
                  </a:lnTo>
                  <a:lnTo>
                    <a:pt x="544" y="970"/>
                  </a:lnTo>
                  <a:lnTo>
                    <a:pt x="537" y="962"/>
                  </a:lnTo>
                  <a:lnTo>
                    <a:pt x="530" y="954"/>
                  </a:lnTo>
                  <a:lnTo>
                    <a:pt x="524" y="946"/>
                  </a:lnTo>
                  <a:lnTo>
                    <a:pt x="517" y="938"/>
                  </a:lnTo>
                  <a:lnTo>
                    <a:pt x="511" y="930"/>
                  </a:lnTo>
                  <a:lnTo>
                    <a:pt x="505" y="922"/>
                  </a:lnTo>
                  <a:lnTo>
                    <a:pt x="502" y="956"/>
                  </a:lnTo>
                  <a:lnTo>
                    <a:pt x="504" y="991"/>
                  </a:lnTo>
                  <a:lnTo>
                    <a:pt x="510" y="1023"/>
                  </a:lnTo>
                  <a:lnTo>
                    <a:pt x="522" y="1054"/>
                  </a:lnTo>
                  <a:lnTo>
                    <a:pt x="535" y="1084"/>
                  </a:lnTo>
                  <a:lnTo>
                    <a:pt x="554" y="1113"/>
                  </a:lnTo>
                  <a:lnTo>
                    <a:pt x="577" y="1140"/>
                  </a:lnTo>
                  <a:lnTo>
                    <a:pt x="602" y="1165"/>
                  </a:lnTo>
                  <a:lnTo>
                    <a:pt x="585" y="1160"/>
                  </a:lnTo>
                  <a:lnTo>
                    <a:pt x="568" y="1153"/>
                  </a:lnTo>
                  <a:lnTo>
                    <a:pt x="550" y="1148"/>
                  </a:lnTo>
                  <a:lnTo>
                    <a:pt x="534" y="1140"/>
                  </a:lnTo>
                  <a:lnTo>
                    <a:pt x="517" y="1130"/>
                  </a:lnTo>
                  <a:lnTo>
                    <a:pt x="502" y="1121"/>
                  </a:lnTo>
                  <a:lnTo>
                    <a:pt x="486" y="1110"/>
                  </a:lnTo>
                  <a:lnTo>
                    <a:pt x="471" y="1097"/>
                  </a:lnTo>
                  <a:lnTo>
                    <a:pt x="448" y="1069"/>
                  </a:lnTo>
                  <a:lnTo>
                    <a:pt x="449" y="1091"/>
                  </a:lnTo>
                  <a:lnTo>
                    <a:pt x="453" y="1112"/>
                  </a:lnTo>
                  <a:lnTo>
                    <a:pt x="457" y="1133"/>
                  </a:lnTo>
                  <a:lnTo>
                    <a:pt x="463" y="1153"/>
                  </a:lnTo>
                  <a:lnTo>
                    <a:pt x="470" y="1173"/>
                  </a:lnTo>
                  <a:lnTo>
                    <a:pt x="478" y="1194"/>
                  </a:lnTo>
                  <a:lnTo>
                    <a:pt x="486" y="1212"/>
                  </a:lnTo>
                  <a:lnTo>
                    <a:pt x="495" y="1232"/>
                  </a:lnTo>
                  <a:lnTo>
                    <a:pt x="504" y="1247"/>
                  </a:lnTo>
                  <a:lnTo>
                    <a:pt x="515" y="1262"/>
                  </a:lnTo>
                  <a:lnTo>
                    <a:pt x="526" y="1276"/>
                  </a:lnTo>
                  <a:lnTo>
                    <a:pt x="540" y="1289"/>
                  </a:lnTo>
                  <a:lnTo>
                    <a:pt x="554" y="1302"/>
                  </a:lnTo>
                  <a:lnTo>
                    <a:pt x="568" y="1312"/>
                  </a:lnTo>
                  <a:lnTo>
                    <a:pt x="584" y="1322"/>
                  </a:lnTo>
                  <a:lnTo>
                    <a:pt x="599" y="1330"/>
                  </a:lnTo>
                  <a:lnTo>
                    <a:pt x="579" y="1333"/>
                  </a:lnTo>
                  <a:lnTo>
                    <a:pt x="560" y="1333"/>
                  </a:lnTo>
                  <a:lnTo>
                    <a:pt x="539" y="1331"/>
                  </a:lnTo>
                  <a:lnTo>
                    <a:pt x="519" y="1325"/>
                  </a:lnTo>
                  <a:lnTo>
                    <a:pt x="500" y="1318"/>
                  </a:lnTo>
                  <a:lnTo>
                    <a:pt x="481" y="1310"/>
                  </a:lnTo>
                  <a:lnTo>
                    <a:pt x="463" y="1301"/>
                  </a:lnTo>
                  <a:lnTo>
                    <a:pt x="446" y="1291"/>
                  </a:lnTo>
                  <a:lnTo>
                    <a:pt x="451" y="1314"/>
                  </a:lnTo>
                  <a:lnTo>
                    <a:pt x="462" y="1337"/>
                  </a:lnTo>
                  <a:lnTo>
                    <a:pt x="474" y="1359"/>
                  </a:lnTo>
                  <a:lnTo>
                    <a:pt x="489" y="1378"/>
                  </a:lnTo>
                  <a:lnTo>
                    <a:pt x="507" y="1398"/>
                  </a:lnTo>
                  <a:lnTo>
                    <a:pt x="526" y="1415"/>
                  </a:lnTo>
                  <a:lnTo>
                    <a:pt x="547" y="1430"/>
                  </a:lnTo>
                  <a:lnTo>
                    <a:pt x="568" y="1443"/>
                  </a:lnTo>
                  <a:lnTo>
                    <a:pt x="547" y="1442"/>
                  </a:lnTo>
                  <a:lnTo>
                    <a:pt x="526" y="1438"/>
                  </a:lnTo>
                  <a:lnTo>
                    <a:pt x="507" y="1432"/>
                  </a:lnTo>
                  <a:lnTo>
                    <a:pt x="487" y="1425"/>
                  </a:lnTo>
                  <a:lnTo>
                    <a:pt x="469" y="1417"/>
                  </a:lnTo>
                  <a:lnTo>
                    <a:pt x="451" y="1407"/>
                  </a:lnTo>
                  <a:lnTo>
                    <a:pt x="434" y="1395"/>
                  </a:lnTo>
                  <a:lnTo>
                    <a:pt x="417" y="1384"/>
                  </a:lnTo>
                  <a:lnTo>
                    <a:pt x="380" y="1346"/>
                  </a:lnTo>
                  <a:lnTo>
                    <a:pt x="349" y="1303"/>
                  </a:lnTo>
                  <a:lnTo>
                    <a:pt x="326" y="1258"/>
                  </a:lnTo>
                  <a:lnTo>
                    <a:pt x="308" y="1210"/>
                  </a:lnTo>
                  <a:lnTo>
                    <a:pt x="298" y="1160"/>
                  </a:lnTo>
                  <a:lnTo>
                    <a:pt x="295" y="1110"/>
                  </a:lnTo>
                  <a:lnTo>
                    <a:pt x="298" y="1058"/>
                  </a:lnTo>
                  <a:lnTo>
                    <a:pt x="310" y="1006"/>
                  </a:lnTo>
                  <a:lnTo>
                    <a:pt x="318" y="981"/>
                  </a:lnTo>
                  <a:lnTo>
                    <a:pt x="328" y="955"/>
                  </a:lnTo>
                  <a:lnTo>
                    <a:pt x="341" y="932"/>
                  </a:lnTo>
                  <a:lnTo>
                    <a:pt x="356" y="909"/>
                  </a:lnTo>
                  <a:lnTo>
                    <a:pt x="372" y="887"/>
                  </a:lnTo>
                  <a:lnTo>
                    <a:pt x="389" y="865"/>
                  </a:lnTo>
                  <a:lnTo>
                    <a:pt x="409" y="846"/>
                  </a:lnTo>
                  <a:lnTo>
                    <a:pt x="429" y="826"/>
                  </a:lnTo>
                  <a:lnTo>
                    <a:pt x="450" y="809"/>
                  </a:lnTo>
                  <a:lnTo>
                    <a:pt x="473" y="792"/>
                  </a:lnTo>
                  <a:lnTo>
                    <a:pt x="496" y="776"/>
                  </a:lnTo>
                  <a:lnTo>
                    <a:pt x="519" y="761"/>
                  </a:lnTo>
                  <a:lnTo>
                    <a:pt x="544" y="748"/>
                  </a:lnTo>
                  <a:lnTo>
                    <a:pt x="568" y="735"/>
                  </a:lnTo>
                  <a:lnTo>
                    <a:pt x="591" y="724"/>
                  </a:lnTo>
                  <a:lnTo>
                    <a:pt x="615" y="714"/>
                  </a:lnTo>
                  <a:lnTo>
                    <a:pt x="605" y="708"/>
                  </a:lnTo>
                  <a:lnTo>
                    <a:pt x="593" y="703"/>
                  </a:lnTo>
                  <a:lnTo>
                    <a:pt x="582" y="699"/>
                  </a:lnTo>
                  <a:lnTo>
                    <a:pt x="570" y="697"/>
                  </a:lnTo>
                  <a:lnTo>
                    <a:pt x="558" y="696"/>
                  </a:lnTo>
                  <a:lnTo>
                    <a:pt x="546" y="696"/>
                  </a:lnTo>
                  <a:lnTo>
                    <a:pt x="533" y="697"/>
                  </a:lnTo>
                  <a:lnTo>
                    <a:pt x="520" y="698"/>
                  </a:lnTo>
                  <a:lnTo>
                    <a:pt x="509" y="701"/>
                  </a:lnTo>
                  <a:lnTo>
                    <a:pt x="496" y="704"/>
                  </a:lnTo>
                  <a:lnTo>
                    <a:pt x="484" y="708"/>
                  </a:lnTo>
                  <a:lnTo>
                    <a:pt x="472" y="712"/>
                  </a:lnTo>
                  <a:lnTo>
                    <a:pt x="461" y="717"/>
                  </a:lnTo>
                  <a:lnTo>
                    <a:pt x="450" y="721"/>
                  </a:lnTo>
                  <a:lnTo>
                    <a:pt x="440" y="727"/>
                  </a:lnTo>
                  <a:lnTo>
                    <a:pt x="429" y="732"/>
                  </a:lnTo>
                  <a:lnTo>
                    <a:pt x="433" y="724"/>
                  </a:lnTo>
                  <a:lnTo>
                    <a:pt x="436" y="717"/>
                  </a:lnTo>
                  <a:lnTo>
                    <a:pt x="442" y="710"/>
                  </a:lnTo>
                  <a:lnTo>
                    <a:pt x="448" y="703"/>
                  </a:lnTo>
                  <a:lnTo>
                    <a:pt x="454" y="697"/>
                  </a:lnTo>
                  <a:lnTo>
                    <a:pt x="461" y="690"/>
                  </a:lnTo>
                  <a:lnTo>
                    <a:pt x="466" y="684"/>
                  </a:lnTo>
                  <a:lnTo>
                    <a:pt x="472" y="678"/>
                  </a:lnTo>
                  <a:lnTo>
                    <a:pt x="456" y="680"/>
                  </a:lnTo>
                  <a:lnTo>
                    <a:pt x="441" y="684"/>
                  </a:lnTo>
                  <a:lnTo>
                    <a:pt x="425" y="689"/>
                  </a:lnTo>
                  <a:lnTo>
                    <a:pt x="410" y="695"/>
                  </a:lnTo>
                  <a:lnTo>
                    <a:pt x="395" y="702"/>
                  </a:lnTo>
                  <a:lnTo>
                    <a:pt x="380" y="710"/>
                  </a:lnTo>
                  <a:lnTo>
                    <a:pt x="365" y="718"/>
                  </a:lnTo>
                  <a:lnTo>
                    <a:pt x="351" y="726"/>
                  </a:lnTo>
                  <a:lnTo>
                    <a:pt x="341" y="734"/>
                  </a:lnTo>
                  <a:lnTo>
                    <a:pt x="332" y="742"/>
                  </a:lnTo>
                  <a:lnTo>
                    <a:pt x="323" y="750"/>
                  </a:lnTo>
                  <a:lnTo>
                    <a:pt x="314" y="759"/>
                  </a:lnTo>
                  <a:lnTo>
                    <a:pt x="306" y="769"/>
                  </a:lnTo>
                  <a:lnTo>
                    <a:pt x="298" y="778"/>
                  </a:lnTo>
                  <a:lnTo>
                    <a:pt x="289" y="787"/>
                  </a:lnTo>
                  <a:lnTo>
                    <a:pt x="280" y="795"/>
                  </a:lnTo>
                  <a:lnTo>
                    <a:pt x="284" y="781"/>
                  </a:lnTo>
                  <a:lnTo>
                    <a:pt x="289" y="767"/>
                  </a:lnTo>
                  <a:lnTo>
                    <a:pt x="295" y="755"/>
                  </a:lnTo>
                  <a:lnTo>
                    <a:pt x="300" y="741"/>
                  </a:lnTo>
                  <a:lnTo>
                    <a:pt x="307" y="728"/>
                  </a:lnTo>
                  <a:lnTo>
                    <a:pt x="314" y="716"/>
                  </a:lnTo>
                  <a:lnTo>
                    <a:pt x="321" y="704"/>
                  </a:lnTo>
                  <a:lnTo>
                    <a:pt x="329" y="693"/>
                  </a:lnTo>
                  <a:lnTo>
                    <a:pt x="306" y="699"/>
                  </a:lnTo>
                  <a:lnTo>
                    <a:pt x="285" y="710"/>
                  </a:lnTo>
                  <a:lnTo>
                    <a:pt x="266" y="724"/>
                  </a:lnTo>
                  <a:lnTo>
                    <a:pt x="247" y="740"/>
                  </a:lnTo>
                  <a:lnTo>
                    <a:pt x="230" y="758"/>
                  </a:lnTo>
                  <a:lnTo>
                    <a:pt x="214" y="778"/>
                  </a:lnTo>
                  <a:lnTo>
                    <a:pt x="199" y="796"/>
                  </a:lnTo>
                  <a:lnTo>
                    <a:pt x="185" y="816"/>
                  </a:lnTo>
                  <a:lnTo>
                    <a:pt x="178" y="829"/>
                  </a:lnTo>
                  <a:lnTo>
                    <a:pt x="170" y="841"/>
                  </a:lnTo>
                  <a:lnTo>
                    <a:pt x="163" y="854"/>
                  </a:lnTo>
                  <a:lnTo>
                    <a:pt x="156" y="868"/>
                  </a:lnTo>
                  <a:lnTo>
                    <a:pt x="150" y="880"/>
                  </a:lnTo>
                  <a:lnTo>
                    <a:pt x="145" y="894"/>
                  </a:lnTo>
                  <a:lnTo>
                    <a:pt x="140" y="908"/>
                  </a:lnTo>
                  <a:lnTo>
                    <a:pt x="138" y="923"/>
                  </a:lnTo>
                  <a:lnTo>
                    <a:pt x="131" y="883"/>
                  </a:lnTo>
                  <a:lnTo>
                    <a:pt x="131" y="841"/>
                  </a:lnTo>
                  <a:lnTo>
                    <a:pt x="137" y="801"/>
                  </a:lnTo>
                  <a:lnTo>
                    <a:pt x="146" y="763"/>
                  </a:lnTo>
                  <a:lnTo>
                    <a:pt x="125" y="776"/>
                  </a:lnTo>
                  <a:lnTo>
                    <a:pt x="106" y="792"/>
                  </a:lnTo>
                  <a:lnTo>
                    <a:pt x="88" y="809"/>
                  </a:lnTo>
                  <a:lnTo>
                    <a:pt x="72" y="829"/>
                  </a:lnTo>
                  <a:lnTo>
                    <a:pt x="59" y="848"/>
                  </a:lnTo>
                  <a:lnTo>
                    <a:pt x="45" y="870"/>
                  </a:lnTo>
                  <a:lnTo>
                    <a:pt x="33" y="891"/>
                  </a:lnTo>
                  <a:lnTo>
                    <a:pt x="23" y="913"/>
                  </a:lnTo>
                  <a:lnTo>
                    <a:pt x="12" y="976"/>
                  </a:lnTo>
                  <a:lnTo>
                    <a:pt x="3" y="938"/>
                  </a:lnTo>
                  <a:lnTo>
                    <a:pt x="0" y="898"/>
                  </a:lnTo>
                  <a:lnTo>
                    <a:pt x="1" y="856"/>
                  </a:lnTo>
                  <a:lnTo>
                    <a:pt x="3" y="815"/>
                  </a:lnTo>
                  <a:lnTo>
                    <a:pt x="8" y="793"/>
                  </a:lnTo>
                  <a:lnTo>
                    <a:pt x="16" y="771"/>
                  </a:lnTo>
                  <a:lnTo>
                    <a:pt x="24" y="749"/>
                  </a:lnTo>
                  <a:lnTo>
                    <a:pt x="35" y="728"/>
                  </a:lnTo>
                  <a:lnTo>
                    <a:pt x="48" y="709"/>
                  </a:lnTo>
                  <a:lnTo>
                    <a:pt x="62" y="690"/>
                  </a:lnTo>
                  <a:lnTo>
                    <a:pt x="78" y="673"/>
                  </a:lnTo>
                  <a:lnTo>
                    <a:pt x="94" y="656"/>
                  </a:lnTo>
                  <a:lnTo>
                    <a:pt x="113" y="640"/>
                  </a:lnTo>
                  <a:lnTo>
                    <a:pt x="131" y="626"/>
                  </a:lnTo>
                  <a:lnTo>
                    <a:pt x="152" y="613"/>
                  </a:lnTo>
                  <a:lnTo>
                    <a:pt x="171" y="600"/>
                  </a:lnTo>
                  <a:lnTo>
                    <a:pt x="193" y="590"/>
                  </a:lnTo>
                  <a:lnTo>
                    <a:pt x="214" y="582"/>
                  </a:lnTo>
                  <a:lnTo>
                    <a:pt x="236" y="575"/>
                  </a:lnTo>
                  <a:lnTo>
                    <a:pt x="258" y="569"/>
                  </a:lnTo>
                  <a:lnTo>
                    <a:pt x="279" y="566"/>
                  </a:lnTo>
                  <a:lnTo>
                    <a:pt x="299" y="562"/>
                  </a:lnTo>
                  <a:lnTo>
                    <a:pt x="320" y="560"/>
                  </a:lnTo>
                  <a:lnTo>
                    <a:pt x="341" y="559"/>
                  </a:lnTo>
                  <a:lnTo>
                    <a:pt x="363" y="559"/>
                  </a:lnTo>
                  <a:lnTo>
                    <a:pt x="383" y="559"/>
                  </a:lnTo>
                  <a:lnTo>
                    <a:pt x="404" y="559"/>
                  </a:lnTo>
                  <a:lnTo>
                    <a:pt x="425" y="561"/>
                  </a:lnTo>
                  <a:lnTo>
                    <a:pt x="446" y="563"/>
                  </a:lnTo>
                  <a:lnTo>
                    <a:pt x="466" y="567"/>
                  </a:lnTo>
                  <a:lnTo>
                    <a:pt x="487" y="572"/>
                  </a:lnTo>
                  <a:lnTo>
                    <a:pt x="507" y="576"/>
                  </a:lnTo>
                  <a:lnTo>
                    <a:pt x="526" y="582"/>
                  </a:lnTo>
                  <a:lnTo>
                    <a:pt x="546" y="589"/>
                  </a:lnTo>
                  <a:lnTo>
                    <a:pt x="564" y="597"/>
                  </a:lnTo>
                  <a:lnTo>
                    <a:pt x="582" y="605"/>
                  </a:lnTo>
                  <a:lnTo>
                    <a:pt x="578" y="595"/>
                  </a:lnTo>
                  <a:lnTo>
                    <a:pt x="573" y="584"/>
                  </a:lnTo>
                  <a:lnTo>
                    <a:pt x="569" y="574"/>
                  </a:lnTo>
                  <a:lnTo>
                    <a:pt x="563" y="563"/>
                  </a:lnTo>
                  <a:lnTo>
                    <a:pt x="557" y="553"/>
                  </a:lnTo>
                  <a:lnTo>
                    <a:pt x="553" y="543"/>
                  </a:lnTo>
                  <a:lnTo>
                    <a:pt x="547" y="532"/>
                  </a:lnTo>
                  <a:lnTo>
                    <a:pt x="544" y="522"/>
                  </a:lnTo>
                  <a:lnTo>
                    <a:pt x="534" y="492"/>
                  </a:lnTo>
                  <a:lnTo>
                    <a:pt x="529" y="462"/>
                  </a:lnTo>
                  <a:lnTo>
                    <a:pt x="525" y="433"/>
                  </a:lnTo>
                  <a:lnTo>
                    <a:pt x="525" y="403"/>
                  </a:lnTo>
                  <a:lnTo>
                    <a:pt x="526" y="374"/>
                  </a:lnTo>
                  <a:lnTo>
                    <a:pt x="531" y="346"/>
                  </a:lnTo>
                  <a:lnTo>
                    <a:pt x="537" y="318"/>
                  </a:lnTo>
                  <a:lnTo>
                    <a:pt x="546" y="290"/>
                  </a:lnTo>
                  <a:lnTo>
                    <a:pt x="556" y="264"/>
                  </a:lnTo>
                  <a:lnTo>
                    <a:pt x="569" y="237"/>
                  </a:lnTo>
                  <a:lnTo>
                    <a:pt x="584" y="212"/>
                  </a:lnTo>
                  <a:lnTo>
                    <a:pt x="601" y="188"/>
                  </a:lnTo>
                  <a:lnTo>
                    <a:pt x="620" y="165"/>
                  </a:lnTo>
                  <a:lnTo>
                    <a:pt x="640" y="143"/>
                  </a:lnTo>
                  <a:lnTo>
                    <a:pt x="662" y="121"/>
                  </a:lnTo>
                  <a:lnTo>
                    <a:pt x="685" y="101"/>
                  </a:lnTo>
                  <a:lnTo>
                    <a:pt x="702" y="86"/>
                  </a:lnTo>
                  <a:lnTo>
                    <a:pt x="721" y="73"/>
                  </a:lnTo>
                  <a:lnTo>
                    <a:pt x="741" y="60"/>
                  </a:lnTo>
                  <a:lnTo>
                    <a:pt x="760" y="48"/>
                  </a:lnTo>
                  <a:lnTo>
                    <a:pt x="780" y="37"/>
                  </a:lnTo>
                  <a:lnTo>
                    <a:pt x="799" y="25"/>
                  </a:lnTo>
                  <a:lnTo>
                    <a:pt x="819" y="13"/>
                  </a:lnTo>
                  <a:lnTo>
                    <a:pt x="837" y="0"/>
                  </a:lnTo>
                  <a:lnTo>
                    <a:pt x="833" y="7"/>
                  </a:lnTo>
                  <a:lnTo>
                    <a:pt x="826" y="14"/>
                  </a:lnTo>
                  <a:lnTo>
                    <a:pt x="819" y="21"/>
                  </a:lnTo>
                  <a:lnTo>
                    <a:pt x="811" y="27"/>
                  </a:lnTo>
                  <a:lnTo>
                    <a:pt x="803" y="32"/>
                  </a:lnTo>
                  <a:lnTo>
                    <a:pt x="796" y="39"/>
                  </a:lnTo>
                  <a:lnTo>
                    <a:pt x="788" y="46"/>
                  </a:lnTo>
                  <a:lnTo>
                    <a:pt x="781" y="53"/>
                  </a:lnTo>
                  <a:close/>
                </a:path>
              </a:pathLst>
            </a:custGeom>
            <a:solidFill>
              <a:srgbClr val="66FF33"/>
            </a:solidFill>
            <a:ln w="9525">
              <a:noFill/>
              <a:round/>
              <a:headEnd/>
              <a:tailEnd/>
            </a:ln>
          </p:spPr>
          <p:txBody>
            <a:bodyPr/>
            <a:lstStyle/>
            <a:p>
              <a:endParaRPr lang="de-DE" sz="1350"/>
            </a:p>
          </p:txBody>
        </p:sp>
        <p:sp>
          <p:nvSpPr>
            <p:cNvPr id="10377" name="Freeform 135"/>
            <p:cNvSpPr>
              <a:spLocks/>
            </p:cNvSpPr>
            <p:nvPr/>
          </p:nvSpPr>
          <p:spPr bwMode="auto">
            <a:xfrm>
              <a:off x="4368" y="2784"/>
              <a:ext cx="910" cy="1140"/>
            </a:xfrm>
            <a:custGeom>
              <a:avLst/>
              <a:gdLst>
                <a:gd name="T0" fmla="*/ 48 w 1820"/>
                <a:gd name="T1" fmla="*/ 10 h 2279"/>
                <a:gd name="T2" fmla="*/ 52 w 1820"/>
                <a:gd name="T3" fmla="*/ 11 h 2279"/>
                <a:gd name="T4" fmla="*/ 45 w 1820"/>
                <a:gd name="T5" fmla="*/ 20 h 2279"/>
                <a:gd name="T6" fmla="*/ 41 w 1820"/>
                <a:gd name="T7" fmla="*/ 30 h 2279"/>
                <a:gd name="T8" fmla="*/ 48 w 1820"/>
                <a:gd name="T9" fmla="*/ 27 h 2279"/>
                <a:gd name="T10" fmla="*/ 42 w 1820"/>
                <a:gd name="T11" fmla="*/ 39 h 2279"/>
                <a:gd name="T12" fmla="*/ 54 w 1820"/>
                <a:gd name="T13" fmla="*/ 29 h 2279"/>
                <a:gd name="T14" fmla="*/ 80 w 1820"/>
                <a:gd name="T15" fmla="*/ 25 h 2279"/>
                <a:gd name="T16" fmla="*/ 92 w 1820"/>
                <a:gd name="T17" fmla="*/ 51 h 2279"/>
                <a:gd name="T18" fmla="*/ 83 w 1820"/>
                <a:gd name="T19" fmla="*/ 38 h 2279"/>
                <a:gd name="T20" fmla="*/ 76 w 1820"/>
                <a:gd name="T21" fmla="*/ 36 h 2279"/>
                <a:gd name="T22" fmla="*/ 70 w 1820"/>
                <a:gd name="T23" fmla="*/ 35 h 2279"/>
                <a:gd name="T24" fmla="*/ 67 w 1820"/>
                <a:gd name="T25" fmla="*/ 38 h 2279"/>
                <a:gd name="T26" fmla="*/ 58 w 1820"/>
                <a:gd name="T27" fmla="*/ 39 h 2279"/>
                <a:gd name="T28" fmla="*/ 60 w 1820"/>
                <a:gd name="T29" fmla="*/ 44 h 2279"/>
                <a:gd name="T30" fmla="*/ 48 w 1820"/>
                <a:gd name="T31" fmla="*/ 42 h 2279"/>
                <a:gd name="T32" fmla="*/ 50 w 1820"/>
                <a:gd name="T33" fmla="*/ 46 h 2279"/>
                <a:gd name="T34" fmla="*/ 62 w 1820"/>
                <a:gd name="T35" fmla="*/ 52 h 2279"/>
                <a:gd name="T36" fmla="*/ 76 w 1820"/>
                <a:gd name="T37" fmla="*/ 67 h 2279"/>
                <a:gd name="T38" fmla="*/ 80 w 1820"/>
                <a:gd name="T39" fmla="*/ 109 h 2279"/>
                <a:gd name="T40" fmla="*/ 95 w 1820"/>
                <a:gd name="T41" fmla="*/ 111 h 2279"/>
                <a:gd name="T42" fmla="*/ 107 w 1820"/>
                <a:gd name="T43" fmla="*/ 122 h 2279"/>
                <a:gd name="T44" fmla="*/ 113 w 1820"/>
                <a:gd name="T45" fmla="*/ 131 h 2279"/>
                <a:gd name="T46" fmla="*/ 100 w 1820"/>
                <a:gd name="T47" fmla="*/ 136 h 2279"/>
                <a:gd name="T48" fmla="*/ 85 w 1820"/>
                <a:gd name="T49" fmla="*/ 132 h 2279"/>
                <a:gd name="T50" fmla="*/ 74 w 1820"/>
                <a:gd name="T51" fmla="*/ 140 h 2279"/>
                <a:gd name="T52" fmla="*/ 62 w 1820"/>
                <a:gd name="T53" fmla="*/ 143 h 2279"/>
                <a:gd name="T54" fmla="*/ 48 w 1820"/>
                <a:gd name="T55" fmla="*/ 138 h 2279"/>
                <a:gd name="T56" fmla="*/ 35 w 1820"/>
                <a:gd name="T57" fmla="*/ 130 h 2279"/>
                <a:gd name="T58" fmla="*/ 24 w 1820"/>
                <a:gd name="T59" fmla="*/ 131 h 2279"/>
                <a:gd name="T60" fmla="*/ 16 w 1820"/>
                <a:gd name="T61" fmla="*/ 129 h 2279"/>
                <a:gd name="T62" fmla="*/ 24 w 1820"/>
                <a:gd name="T63" fmla="*/ 119 h 2279"/>
                <a:gd name="T64" fmla="*/ 33 w 1820"/>
                <a:gd name="T65" fmla="*/ 110 h 2279"/>
                <a:gd name="T66" fmla="*/ 48 w 1820"/>
                <a:gd name="T67" fmla="*/ 107 h 2279"/>
                <a:gd name="T68" fmla="*/ 61 w 1820"/>
                <a:gd name="T69" fmla="*/ 103 h 2279"/>
                <a:gd name="T70" fmla="*/ 63 w 1820"/>
                <a:gd name="T71" fmla="*/ 65 h 2279"/>
                <a:gd name="T72" fmla="*/ 50 w 1820"/>
                <a:gd name="T73" fmla="*/ 50 h 2279"/>
                <a:gd name="T74" fmla="*/ 38 w 1820"/>
                <a:gd name="T75" fmla="*/ 50 h 2279"/>
                <a:gd name="T76" fmla="*/ 37 w 1820"/>
                <a:gd name="T77" fmla="*/ 62 h 2279"/>
                <a:gd name="T78" fmla="*/ 35 w 1820"/>
                <a:gd name="T79" fmla="*/ 62 h 2279"/>
                <a:gd name="T80" fmla="*/ 34 w 1820"/>
                <a:gd name="T81" fmla="*/ 68 h 2279"/>
                <a:gd name="T82" fmla="*/ 28 w 1820"/>
                <a:gd name="T83" fmla="*/ 67 h 2279"/>
                <a:gd name="T84" fmla="*/ 34 w 1820"/>
                <a:gd name="T85" fmla="*/ 81 h 2279"/>
                <a:gd name="T86" fmla="*/ 28 w 1820"/>
                <a:gd name="T87" fmla="*/ 81 h 2279"/>
                <a:gd name="T88" fmla="*/ 31 w 1820"/>
                <a:gd name="T89" fmla="*/ 90 h 2279"/>
                <a:gd name="T90" fmla="*/ 20 w 1820"/>
                <a:gd name="T91" fmla="*/ 63 h 2279"/>
                <a:gd name="T92" fmla="*/ 33 w 1820"/>
                <a:gd name="T93" fmla="*/ 48 h 2279"/>
                <a:gd name="T94" fmla="*/ 33 w 1820"/>
                <a:gd name="T95" fmla="*/ 44 h 2279"/>
                <a:gd name="T96" fmla="*/ 28 w 1820"/>
                <a:gd name="T97" fmla="*/ 44 h 2279"/>
                <a:gd name="T98" fmla="*/ 22 w 1820"/>
                <a:gd name="T99" fmla="*/ 46 h 2279"/>
                <a:gd name="T100" fmla="*/ 19 w 1820"/>
                <a:gd name="T101" fmla="*/ 47 h 2279"/>
                <a:gd name="T102" fmla="*/ 12 w 1820"/>
                <a:gd name="T103" fmla="*/ 51 h 2279"/>
                <a:gd name="T104" fmla="*/ 10 w 1820"/>
                <a:gd name="T105" fmla="*/ 48 h 2279"/>
                <a:gd name="T106" fmla="*/ 1 w 1820"/>
                <a:gd name="T107" fmla="*/ 54 h 2279"/>
                <a:gd name="T108" fmla="*/ 10 w 1820"/>
                <a:gd name="T109" fmla="*/ 39 h 2279"/>
                <a:gd name="T110" fmla="*/ 26 w 1820"/>
                <a:gd name="T111" fmla="*/ 35 h 2279"/>
                <a:gd name="T112" fmla="*/ 36 w 1820"/>
                <a:gd name="T113" fmla="*/ 36 h 2279"/>
                <a:gd name="T114" fmla="*/ 34 w 1820"/>
                <a:gd name="T115" fmla="*/ 20 h 2279"/>
                <a:gd name="T116" fmla="*/ 47 w 1820"/>
                <a:gd name="T117" fmla="*/ 4 h 2279"/>
                <a:gd name="T118" fmla="*/ 50 w 1820"/>
                <a:gd name="T119" fmla="*/ 3 h 22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20"/>
                <a:gd name="T181" fmla="*/ 0 h 2279"/>
                <a:gd name="T182" fmla="*/ 1820 w 1820"/>
                <a:gd name="T183" fmla="*/ 2279 h 227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20" h="2279">
                  <a:moveTo>
                    <a:pt x="781" y="53"/>
                  </a:moveTo>
                  <a:lnTo>
                    <a:pt x="769" y="67"/>
                  </a:lnTo>
                  <a:lnTo>
                    <a:pt x="758" y="81"/>
                  </a:lnTo>
                  <a:lnTo>
                    <a:pt x="747" y="96"/>
                  </a:lnTo>
                  <a:lnTo>
                    <a:pt x="738" y="111"/>
                  </a:lnTo>
                  <a:lnTo>
                    <a:pt x="729" y="126"/>
                  </a:lnTo>
                  <a:lnTo>
                    <a:pt x="721" y="141"/>
                  </a:lnTo>
                  <a:lnTo>
                    <a:pt x="714" y="157"/>
                  </a:lnTo>
                  <a:lnTo>
                    <a:pt x="708" y="173"/>
                  </a:lnTo>
                  <a:lnTo>
                    <a:pt x="727" y="166"/>
                  </a:lnTo>
                  <a:lnTo>
                    <a:pt x="747" y="159"/>
                  </a:lnTo>
                  <a:lnTo>
                    <a:pt x="767" y="154"/>
                  </a:lnTo>
                  <a:lnTo>
                    <a:pt x="789" y="150"/>
                  </a:lnTo>
                  <a:lnTo>
                    <a:pt x="810" y="147"/>
                  </a:lnTo>
                  <a:lnTo>
                    <a:pt x="832" y="146"/>
                  </a:lnTo>
                  <a:lnTo>
                    <a:pt x="853" y="147"/>
                  </a:lnTo>
                  <a:lnTo>
                    <a:pt x="875" y="150"/>
                  </a:lnTo>
                  <a:lnTo>
                    <a:pt x="870" y="154"/>
                  </a:lnTo>
                  <a:lnTo>
                    <a:pt x="861" y="158"/>
                  </a:lnTo>
                  <a:lnTo>
                    <a:pt x="853" y="160"/>
                  </a:lnTo>
                  <a:lnTo>
                    <a:pt x="844" y="162"/>
                  </a:lnTo>
                  <a:lnTo>
                    <a:pt x="835" y="165"/>
                  </a:lnTo>
                  <a:lnTo>
                    <a:pt x="826" y="167"/>
                  </a:lnTo>
                  <a:lnTo>
                    <a:pt x="817" y="169"/>
                  </a:lnTo>
                  <a:lnTo>
                    <a:pt x="808" y="173"/>
                  </a:lnTo>
                  <a:lnTo>
                    <a:pt x="784" y="187"/>
                  </a:lnTo>
                  <a:lnTo>
                    <a:pt x="761" y="204"/>
                  </a:lnTo>
                  <a:lnTo>
                    <a:pt x="739" y="225"/>
                  </a:lnTo>
                  <a:lnTo>
                    <a:pt x="720" y="247"/>
                  </a:lnTo>
                  <a:lnTo>
                    <a:pt x="702" y="271"/>
                  </a:lnTo>
                  <a:lnTo>
                    <a:pt x="688" y="295"/>
                  </a:lnTo>
                  <a:lnTo>
                    <a:pt x="676" y="320"/>
                  </a:lnTo>
                  <a:lnTo>
                    <a:pt x="667" y="347"/>
                  </a:lnTo>
                  <a:lnTo>
                    <a:pt x="683" y="338"/>
                  </a:lnTo>
                  <a:lnTo>
                    <a:pt x="699" y="330"/>
                  </a:lnTo>
                  <a:lnTo>
                    <a:pt x="716" y="320"/>
                  </a:lnTo>
                  <a:lnTo>
                    <a:pt x="734" y="312"/>
                  </a:lnTo>
                  <a:lnTo>
                    <a:pt x="751" y="304"/>
                  </a:lnTo>
                  <a:lnTo>
                    <a:pt x="768" y="296"/>
                  </a:lnTo>
                  <a:lnTo>
                    <a:pt x="787" y="288"/>
                  </a:lnTo>
                  <a:lnTo>
                    <a:pt x="804" y="281"/>
                  </a:lnTo>
                  <a:lnTo>
                    <a:pt x="776" y="304"/>
                  </a:lnTo>
                  <a:lnTo>
                    <a:pt x="750" y="327"/>
                  </a:lnTo>
                  <a:lnTo>
                    <a:pt x="722" y="353"/>
                  </a:lnTo>
                  <a:lnTo>
                    <a:pt x="698" y="378"/>
                  </a:lnTo>
                  <a:lnTo>
                    <a:pt x="676" y="407"/>
                  </a:lnTo>
                  <a:lnTo>
                    <a:pt x="659" y="437"/>
                  </a:lnTo>
                  <a:lnTo>
                    <a:pt x="647" y="468"/>
                  </a:lnTo>
                  <a:lnTo>
                    <a:pt x="641" y="502"/>
                  </a:lnTo>
                  <a:lnTo>
                    <a:pt x="659" y="487"/>
                  </a:lnTo>
                  <a:lnTo>
                    <a:pt x="675" y="474"/>
                  </a:lnTo>
                  <a:lnTo>
                    <a:pt x="692" y="460"/>
                  </a:lnTo>
                  <a:lnTo>
                    <a:pt x="711" y="447"/>
                  </a:lnTo>
                  <a:lnTo>
                    <a:pt x="728" y="434"/>
                  </a:lnTo>
                  <a:lnTo>
                    <a:pt x="746" y="424"/>
                  </a:lnTo>
                  <a:lnTo>
                    <a:pt x="766" y="414"/>
                  </a:lnTo>
                  <a:lnTo>
                    <a:pt x="785" y="404"/>
                  </a:lnTo>
                  <a:lnTo>
                    <a:pt x="779" y="413"/>
                  </a:lnTo>
                  <a:lnTo>
                    <a:pt x="770" y="419"/>
                  </a:lnTo>
                  <a:lnTo>
                    <a:pt x="761" y="428"/>
                  </a:lnTo>
                  <a:lnTo>
                    <a:pt x="753" y="434"/>
                  </a:lnTo>
                  <a:lnTo>
                    <a:pt x="744" y="442"/>
                  </a:lnTo>
                  <a:lnTo>
                    <a:pt x="737" y="451"/>
                  </a:lnTo>
                  <a:lnTo>
                    <a:pt x="730" y="461"/>
                  </a:lnTo>
                  <a:lnTo>
                    <a:pt x="727" y="471"/>
                  </a:lnTo>
                  <a:lnTo>
                    <a:pt x="716" y="491"/>
                  </a:lnTo>
                  <a:lnTo>
                    <a:pt x="705" y="510"/>
                  </a:lnTo>
                  <a:lnTo>
                    <a:pt x="694" y="530"/>
                  </a:lnTo>
                  <a:lnTo>
                    <a:pt x="684" y="551"/>
                  </a:lnTo>
                  <a:lnTo>
                    <a:pt x="676" y="572"/>
                  </a:lnTo>
                  <a:lnTo>
                    <a:pt x="670" y="593"/>
                  </a:lnTo>
                  <a:lnTo>
                    <a:pt x="669" y="616"/>
                  </a:lnTo>
                  <a:lnTo>
                    <a:pt x="670" y="641"/>
                  </a:lnTo>
                  <a:lnTo>
                    <a:pt x="682" y="626"/>
                  </a:lnTo>
                  <a:lnTo>
                    <a:pt x="692" y="610"/>
                  </a:lnTo>
                  <a:lnTo>
                    <a:pt x="704" y="593"/>
                  </a:lnTo>
                  <a:lnTo>
                    <a:pt x="716" y="577"/>
                  </a:lnTo>
                  <a:lnTo>
                    <a:pt x="729" y="561"/>
                  </a:lnTo>
                  <a:lnTo>
                    <a:pt x="742" y="545"/>
                  </a:lnTo>
                  <a:lnTo>
                    <a:pt x="757" y="530"/>
                  </a:lnTo>
                  <a:lnTo>
                    <a:pt x="773" y="516"/>
                  </a:lnTo>
                  <a:lnTo>
                    <a:pt x="799" y="493"/>
                  </a:lnTo>
                  <a:lnTo>
                    <a:pt x="828" y="472"/>
                  </a:lnTo>
                  <a:lnTo>
                    <a:pt x="858" y="453"/>
                  </a:lnTo>
                  <a:lnTo>
                    <a:pt x="889" y="436"/>
                  </a:lnTo>
                  <a:lnTo>
                    <a:pt x="921" y="421"/>
                  </a:lnTo>
                  <a:lnTo>
                    <a:pt x="954" y="408"/>
                  </a:lnTo>
                  <a:lnTo>
                    <a:pt x="988" y="396"/>
                  </a:lnTo>
                  <a:lnTo>
                    <a:pt x="1022" y="387"/>
                  </a:lnTo>
                  <a:lnTo>
                    <a:pt x="1057" y="381"/>
                  </a:lnTo>
                  <a:lnTo>
                    <a:pt x="1092" y="377"/>
                  </a:lnTo>
                  <a:lnTo>
                    <a:pt x="1128" y="376"/>
                  </a:lnTo>
                  <a:lnTo>
                    <a:pt x="1162" y="377"/>
                  </a:lnTo>
                  <a:lnTo>
                    <a:pt x="1198" y="380"/>
                  </a:lnTo>
                  <a:lnTo>
                    <a:pt x="1232" y="386"/>
                  </a:lnTo>
                  <a:lnTo>
                    <a:pt x="1267" y="395"/>
                  </a:lnTo>
                  <a:lnTo>
                    <a:pt x="1302" y="408"/>
                  </a:lnTo>
                  <a:lnTo>
                    <a:pt x="1338" y="428"/>
                  </a:lnTo>
                  <a:lnTo>
                    <a:pt x="1372" y="452"/>
                  </a:lnTo>
                  <a:lnTo>
                    <a:pt x="1401" y="481"/>
                  </a:lnTo>
                  <a:lnTo>
                    <a:pt x="1425" y="513"/>
                  </a:lnTo>
                  <a:lnTo>
                    <a:pt x="1444" y="548"/>
                  </a:lnTo>
                  <a:lnTo>
                    <a:pt x="1459" y="587"/>
                  </a:lnTo>
                  <a:lnTo>
                    <a:pt x="1470" y="627"/>
                  </a:lnTo>
                  <a:lnTo>
                    <a:pt x="1473" y="667"/>
                  </a:lnTo>
                  <a:lnTo>
                    <a:pt x="1471" y="716"/>
                  </a:lnTo>
                  <a:lnTo>
                    <a:pt x="1466" y="764"/>
                  </a:lnTo>
                  <a:lnTo>
                    <a:pt x="1458" y="810"/>
                  </a:lnTo>
                  <a:lnTo>
                    <a:pt x="1444" y="854"/>
                  </a:lnTo>
                  <a:lnTo>
                    <a:pt x="1440" y="857"/>
                  </a:lnTo>
                  <a:lnTo>
                    <a:pt x="1444" y="812"/>
                  </a:lnTo>
                  <a:lnTo>
                    <a:pt x="1443" y="769"/>
                  </a:lnTo>
                  <a:lnTo>
                    <a:pt x="1435" y="727"/>
                  </a:lnTo>
                  <a:lnTo>
                    <a:pt x="1421" y="688"/>
                  </a:lnTo>
                  <a:lnTo>
                    <a:pt x="1401" y="650"/>
                  </a:lnTo>
                  <a:lnTo>
                    <a:pt x="1375" y="616"/>
                  </a:lnTo>
                  <a:lnTo>
                    <a:pt x="1345" y="584"/>
                  </a:lnTo>
                  <a:lnTo>
                    <a:pt x="1310" y="557"/>
                  </a:lnTo>
                  <a:lnTo>
                    <a:pt x="1314" y="582"/>
                  </a:lnTo>
                  <a:lnTo>
                    <a:pt x="1317" y="606"/>
                  </a:lnTo>
                  <a:lnTo>
                    <a:pt x="1317" y="631"/>
                  </a:lnTo>
                  <a:lnTo>
                    <a:pt x="1313" y="657"/>
                  </a:lnTo>
                  <a:lnTo>
                    <a:pt x="1308" y="682"/>
                  </a:lnTo>
                  <a:lnTo>
                    <a:pt x="1303" y="706"/>
                  </a:lnTo>
                  <a:lnTo>
                    <a:pt x="1295" y="729"/>
                  </a:lnTo>
                  <a:lnTo>
                    <a:pt x="1285" y="751"/>
                  </a:lnTo>
                  <a:lnTo>
                    <a:pt x="1284" y="719"/>
                  </a:lnTo>
                  <a:lnTo>
                    <a:pt x="1280" y="687"/>
                  </a:lnTo>
                  <a:lnTo>
                    <a:pt x="1269" y="657"/>
                  </a:lnTo>
                  <a:lnTo>
                    <a:pt x="1255" y="628"/>
                  </a:lnTo>
                  <a:lnTo>
                    <a:pt x="1237" y="602"/>
                  </a:lnTo>
                  <a:lnTo>
                    <a:pt x="1215" y="576"/>
                  </a:lnTo>
                  <a:lnTo>
                    <a:pt x="1190" y="555"/>
                  </a:lnTo>
                  <a:lnTo>
                    <a:pt x="1162" y="537"/>
                  </a:lnTo>
                  <a:lnTo>
                    <a:pt x="1149" y="530"/>
                  </a:lnTo>
                  <a:lnTo>
                    <a:pt x="1137" y="524"/>
                  </a:lnTo>
                  <a:lnTo>
                    <a:pt x="1124" y="519"/>
                  </a:lnTo>
                  <a:lnTo>
                    <a:pt x="1111" y="514"/>
                  </a:lnTo>
                  <a:lnTo>
                    <a:pt x="1099" y="508"/>
                  </a:lnTo>
                  <a:lnTo>
                    <a:pt x="1085" y="505"/>
                  </a:lnTo>
                  <a:lnTo>
                    <a:pt x="1072" y="501"/>
                  </a:lnTo>
                  <a:lnTo>
                    <a:pt x="1058" y="498"/>
                  </a:lnTo>
                  <a:lnTo>
                    <a:pt x="1084" y="522"/>
                  </a:lnTo>
                  <a:lnTo>
                    <a:pt x="1107" y="550"/>
                  </a:lnTo>
                  <a:lnTo>
                    <a:pt x="1128" y="577"/>
                  </a:lnTo>
                  <a:lnTo>
                    <a:pt x="1144" y="608"/>
                  </a:lnTo>
                  <a:lnTo>
                    <a:pt x="1156" y="640"/>
                  </a:lnTo>
                  <a:lnTo>
                    <a:pt x="1166" y="673"/>
                  </a:lnTo>
                  <a:lnTo>
                    <a:pt x="1171" y="709"/>
                  </a:lnTo>
                  <a:lnTo>
                    <a:pt x="1173" y="744"/>
                  </a:lnTo>
                  <a:lnTo>
                    <a:pt x="1166" y="718"/>
                  </a:lnTo>
                  <a:lnTo>
                    <a:pt x="1153" y="693"/>
                  </a:lnTo>
                  <a:lnTo>
                    <a:pt x="1136" y="668"/>
                  </a:lnTo>
                  <a:lnTo>
                    <a:pt x="1116" y="645"/>
                  </a:lnTo>
                  <a:lnTo>
                    <a:pt x="1093" y="626"/>
                  </a:lnTo>
                  <a:lnTo>
                    <a:pt x="1068" y="608"/>
                  </a:lnTo>
                  <a:lnTo>
                    <a:pt x="1042" y="595"/>
                  </a:lnTo>
                  <a:lnTo>
                    <a:pt x="1016" y="585"/>
                  </a:lnTo>
                  <a:lnTo>
                    <a:pt x="1002" y="582"/>
                  </a:lnTo>
                  <a:lnTo>
                    <a:pt x="986" y="580"/>
                  </a:lnTo>
                  <a:lnTo>
                    <a:pt x="971" y="578"/>
                  </a:lnTo>
                  <a:lnTo>
                    <a:pt x="955" y="578"/>
                  </a:lnTo>
                  <a:lnTo>
                    <a:pt x="939" y="581"/>
                  </a:lnTo>
                  <a:lnTo>
                    <a:pt x="924" y="583"/>
                  </a:lnTo>
                  <a:lnTo>
                    <a:pt x="909" y="588"/>
                  </a:lnTo>
                  <a:lnTo>
                    <a:pt x="895" y="593"/>
                  </a:lnTo>
                  <a:lnTo>
                    <a:pt x="911" y="606"/>
                  </a:lnTo>
                  <a:lnTo>
                    <a:pt x="925" y="620"/>
                  </a:lnTo>
                  <a:lnTo>
                    <a:pt x="936" y="636"/>
                  </a:lnTo>
                  <a:lnTo>
                    <a:pt x="947" y="652"/>
                  </a:lnTo>
                  <a:lnTo>
                    <a:pt x="956" y="669"/>
                  </a:lnTo>
                  <a:lnTo>
                    <a:pt x="963" y="687"/>
                  </a:lnTo>
                  <a:lnTo>
                    <a:pt x="969" y="705"/>
                  </a:lnTo>
                  <a:lnTo>
                    <a:pt x="973" y="724"/>
                  </a:lnTo>
                  <a:lnTo>
                    <a:pt x="967" y="720"/>
                  </a:lnTo>
                  <a:lnTo>
                    <a:pt x="962" y="716"/>
                  </a:lnTo>
                  <a:lnTo>
                    <a:pt x="958" y="711"/>
                  </a:lnTo>
                  <a:lnTo>
                    <a:pt x="955" y="705"/>
                  </a:lnTo>
                  <a:lnTo>
                    <a:pt x="951" y="699"/>
                  </a:lnTo>
                  <a:lnTo>
                    <a:pt x="948" y="694"/>
                  </a:lnTo>
                  <a:lnTo>
                    <a:pt x="943" y="688"/>
                  </a:lnTo>
                  <a:lnTo>
                    <a:pt x="939" y="683"/>
                  </a:lnTo>
                  <a:lnTo>
                    <a:pt x="921" y="672"/>
                  </a:lnTo>
                  <a:lnTo>
                    <a:pt x="902" y="663"/>
                  </a:lnTo>
                  <a:lnTo>
                    <a:pt x="882" y="656"/>
                  </a:lnTo>
                  <a:lnTo>
                    <a:pt x="861" y="650"/>
                  </a:lnTo>
                  <a:lnTo>
                    <a:pt x="841" y="648"/>
                  </a:lnTo>
                  <a:lnTo>
                    <a:pt x="819" y="646"/>
                  </a:lnTo>
                  <a:lnTo>
                    <a:pt x="797" y="649"/>
                  </a:lnTo>
                  <a:lnTo>
                    <a:pt x="775" y="653"/>
                  </a:lnTo>
                  <a:lnTo>
                    <a:pt x="766" y="656"/>
                  </a:lnTo>
                  <a:lnTo>
                    <a:pt x="757" y="659"/>
                  </a:lnTo>
                  <a:lnTo>
                    <a:pt x="747" y="664"/>
                  </a:lnTo>
                  <a:lnTo>
                    <a:pt x="739" y="668"/>
                  </a:lnTo>
                  <a:lnTo>
                    <a:pt x="730" y="673"/>
                  </a:lnTo>
                  <a:lnTo>
                    <a:pt x="722" y="679"/>
                  </a:lnTo>
                  <a:lnTo>
                    <a:pt x="714" y="684"/>
                  </a:lnTo>
                  <a:lnTo>
                    <a:pt x="706" y="690"/>
                  </a:lnTo>
                  <a:lnTo>
                    <a:pt x="720" y="699"/>
                  </a:lnTo>
                  <a:lnTo>
                    <a:pt x="734" y="706"/>
                  </a:lnTo>
                  <a:lnTo>
                    <a:pt x="749" y="714"/>
                  </a:lnTo>
                  <a:lnTo>
                    <a:pt x="762" y="720"/>
                  </a:lnTo>
                  <a:lnTo>
                    <a:pt x="777" y="726"/>
                  </a:lnTo>
                  <a:lnTo>
                    <a:pt x="792" y="732"/>
                  </a:lnTo>
                  <a:lnTo>
                    <a:pt x="808" y="737"/>
                  </a:lnTo>
                  <a:lnTo>
                    <a:pt x="823" y="742"/>
                  </a:lnTo>
                  <a:lnTo>
                    <a:pt x="838" y="748"/>
                  </a:lnTo>
                  <a:lnTo>
                    <a:pt x="853" y="754"/>
                  </a:lnTo>
                  <a:lnTo>
                    <a:pt x="868" y="759"/>
                  </a:lnTo>
                  <a:lnTo>
                    <a:pt x="883" y="766"/>
                  </a:lnTo>
                  <a:lnTo>
                    <a:pt x="898" y="773"/>
                  </a:lnTo>
                  <a:lnTo>
                    <a:pt x="912" y="780"/>
                  </a:lnTo>
                  <a:lnTo>
                    <a:pt x="926" y="789"/>
                  </a:lnTo>
                  <a:lnTo>
                    <a:pt x="940" y="799"/>
                  </a:lnTo>
                  <a:lnTo>
                    <a:pt x="961" y="816"/>
                  </a:lnTo>
                  <a:lnTo>
                    <a:pt x="981" y="832"/>
                  </a:lnTo>
                  <a:lnTo>
                    <a:pt x="1002" y="850"/>
                  </a:lnTo>
                  <a:lnTo>
                    <a:pt x="1022" y="868"/>
                  </a:lnTo>
                  <a:lnTo>
                    <a:pt x="1042" y="886"/>
                  </a:lnTo>
                  <a:lnTo>
                    <a:pt x="1063" y="905"/>
                  </a:lnTo>
                  <a:lnTo>
                    <a:pt x="1083" y="923"/>
                  </a:lnTo>
                  <a:lnTo>
                    <a:pt x="1102" y="943"/>
                  </a:lnTo>
                  <a:lnTo>
                    <a:pt x="1121" y="962"/>
                  </a:lnTo>
                  <a:lnTo>
                    <a:pt x="1139" y="983"/>
                  </a:lnTo>
                  <a:lnTo>
                    <a:pt x="1156" y="1003"/>
                  </a:lnTo>
                  <a:lnTo>
                    <a:pt x="1173" y="1024"/>
                  </a:lnTo>
                  <a:lnTo>
                    <a:pt x="1189" y="1045"/>
                  </a:lnTo>
                  <a:lnTo>
                    <a:pt x="1202" y="1067"/>
                  </a:lnTo>
                  <a:lnTo>
                    <a:pt x="1216" y="1089"/>
                  </a:lnTo>
                  <a:lnTo>
                    <a:pt x="1228" y="1112"/>
                  </a:lnTo>
                  <a:lnTo>
                    <a:pt x="1255" y="1171"/>
                  </a:lnTo>
                  <a:lnTo>
                    <a:pt x="1278" y="1233"/>
                  </a:lnTo>
                  <a:lnTo>
                    <a:pt x="1295" y="1297"/>
                  </a:lnTo>
                  <a:lnTo>
                    <a:pt x="1305" y="1364"/>
                  </a:lnTo>
                  <a:lnTo>
                    <a:pt x="1310" y="1433"/>
                  </a:lnTo>
                  <a:lnTo>
                    <a:pt x="1308" y="1501"/>
                  </a:lnTo>
                  <a:lnTo>
                    <a:pt x="1302" y="1569"/>
                  </a:lnTo>
                  <a:lnTo>
                    <a:pt x="1288" y="1635"/>
                  </a:lnTo>
                  <a:lnTo>
                    <a:pt x="1257" y="1733"/>
                  </a:lnTo>
                  <a:lnTo>
                    <a:pt x="1274" y="1735"/>
                  </a:lnTo>
                  <a:lnTo>
                    <a:pt x="1292" y="1735"/>
                  </a:lnTo>
                  <a:lnTo>
                    <a:pt x="1310" y="1734"/>
                  </a:lnTo>
                  <a:lnTo>
                    <a:pt x="1327" y="1732"/>
                  </a:lnTo>
                  <a:lnTo>
                    <a:pt x="1344" y="1730"/>
                  </a:lnTo>
                  <a:lnTo>
                    <a:pt x="1363" y="1727"/>
                  </a:lnTo>
                  <a:lnTo>
                    <a:pt x="1381" y="1727"/>
                  </a:lnTo>
                  <a:lnTo>
                    <a:pt x="1401" y="1730"/>
                  </a:lnTo>
                  <a:lnTo>
                    <a:pt x="1425" y="1734"/>
                  </a:lnTo>
                  <a:lnTo>
                    <a:pt x="1448" y="1740"/>
                  </a:lnTo>
                  <a:lnTo>
                    <a:pt x="1470" y="1748"/>
                  </a:lnTo>
                  <a:lnTo>
                    <a:pt x="1492" y="1757"/>
                  </a:lnTo>
                  <a:lnTo>
                    <a:pt x="1512" y="1769"/>
                  </a:lnTo>
                  <a:lnTo>
                    <a:pt x="1532" y="1784"/>
                  </a:lnTo>
                  <a:lnTo>
                    <a:pt x="1549" y="1801"/>
                  </a:lnTo>
                  <a:lnTo>
                    <a:pt x="1565" y="1822"/>
                  </a:lnTo>
                  <a:lnTo>
                    <a:pt x="1577" y="1838"/>
                  </a:lnTo>
                  <a:lnTo>
                    <a:pt x="1588" y="1854"/>
                  </a:lnTo>
                  <a:lnTo>
                    <a:pt x="1601" y="1871"/>
                  </a:lnTo>
                  <a:lnTo>
                    <a:pt x="1615" y="1887"/>
                  </a:lnTo>
                  <a:lnTo>
                    <a:pt x="1629" y="1902"/>
                  </a:lnTo>
                  <a:lnTo>
                    <a:pt x="1645" y="1916"/>
                  </a:lnTo>
                  <a:lnTo>
                    <a:pt x="1662" y="1927"/>
                  </a:lnTo>
                  <a:lnTo>
                    <a:pt x="1681" y="1935"/>
                  </a:lnTo>
                  <a:lnTo>
                    <a:pt x="1701" y="1939"/>
                  </a:lnTo>
                  <a:lnTo>
                    <a:pt x="1722" y="1945"/>
                  </a:lnTo>
                  <a:lnTo>
                    <a:pt x="1743" y="1953"/>
                  </a:lnTo>
                  <a:lnTo>
                    <a:pt x="1762" y="1964"/>
                  </a:lnTo>
                  <a:lnTo>
                    <a:pt x="1780" y="1976"/>
                  </a:lnTo>
                  <a:lnTo>
                    <a:pt x="1796" y="1992"/>
                  </a:lnTo>
                  <a:lnTo>
                    <a:pt x="1808" y="2010"/>
                  </a:lnTo>
                  <a:lnTo>
                    <a:pt x="1819" y="2030"/>
                  </a:lnTo>
                  <a:lnTo>
                    <a:pt x="1820" y="2043"/>
                  </a:lnTo>
                  <a:lnTo>
                    <a:pt x="1819" y="2056"/>
                  </a:lnTo>
                  <a:lnTo>
                    <a:pt x="1815" y="2067"/>
                  </a:lnTo>
                  <a:lnTo>
                    <a:pt x="1810" y="2078"/>
                  </a:lnTo>
                  <a:lnTo>
                    <a:pt x="1803" y="2088"/>
                  </a:lnTo>
                  <a:lnTo>
                    <a:pt x="1796" y="2097"/>
                  </a:lnTo>
                  <a:lnTo>
                    <a:pt x="1788" y="2108"/>
                  </a:lnTo>
                  <a:lnTo>
                    <a:pt x="1781" y="2118"/>
                  </a:lnTo>
                  <a:lnTo>
                    <a:pt x="1762" y="2129"/>
                  </a:lnTo>
                  <a:lnTo>
                    <a:pt x="1744" y="2140"/>
                  </a:lnTo>
                  <a:lnTo>
                    <a:pt x="1724" y="2148"/>
                  </a:lnTo>
                  <a:lnTo>
                    <a:pt x="1704" y="2155"/>
                  </a:lnTo>
                  <a:lnTo>
                    <a:pt x="1683" y="2159"/>
                  </a:lnTo>
                  <a:lnTo>
                    <a:pt x="1661" y="2164"/>
                  </a:lnTo>
                  <a:lnTo>
                    <a:pt x="1639" y="2166"/>
                  </a:lnTo>
                  <a:lnTo>
                    <a:pt x="1617" y="2169"/>
                  </a:lnTo>
                  <a:lnTo>
                    <a:pt x="1595" y="2169"/>
                  </a:lnTo>
                  <a:lnTo>
                    <a:pt x="1573" y="2166"/>
                  </a:lnTo>
                  <a:lnTo>
                    <a:pt x="1552" y="2162"/>
                  </a:lnTo>
                  <a:lnTo>
                    <a:pt x="1531" y="2155"/>
                  </a:lnTo>
                  <a:lnTo>
                    <a:pt x="1510" y="2148"/>
                  </a:lnTo>
                  <a:lnTo>
                    <a:pt x="1489" y="2140"/>
                  </a:lnTo>
                  <a:lnTo>
                    <a:pt x="1469" y="2133"/>
                  </a:lnTo>
                  <a:lnTo>
                    <a:pt x="1448" y="2125"/>
                  </a:lnTo>
                  <a:lnTo>
                    <a:pt x="1427" y="2119"/>
                  </a:lnTo>
                  <a:lnTo>
                    <a:pt x="1406" y="2113"/>
                  </a:lnTo>
                  <a:lnTo>
                    <a:pt x="1387" y="2110"/>
                  </a:lnTo>
                  <a:lnTo>
                    <a:pt x="1366" y="2110"/>
                  </a:lnTo>
                  <a:lnTo>
                    <a:pt x="1345" y="2111"/>
                  </a:lnTo>
                  <a:lnTo>
                    <a:pt x="1325" y="2117"/>
                  </a:lnTo>
                  <a:lnTo>
                    <a:pt x="1303" y="2125"/>
                  </a:lnTo>
                  <a:lnTo>
                    <a:pt x="1282" y="2139"/>
                  </a:lnTo>
                  <a:lnTo>
                    <a:pt x="1270" y="2150"/>
                  </a:lnTo>
                  <a:lnTo>
                    <a:pt x="1259" y="2162"/>
                  </a:lnTo>
                  <a:lnTo>
                    <a:pt x="1247" y="2172"/>
                  </a:lnTo>
                  <a:lnTo>
                    <a:pt x="1236" y="2182"/>
                  </a:lnTo>
                  <a:lnTo>
                    <a:pt x="1224" y="2193"/>
                  </a:lnTo>
                  <a:lnTo>
                    <a:pt x="1212" y="2203"/>
                  </a:lnTo>
                  <a:lnTo>
                    <a:pt x="1200" y="2212"/>
                  </a:lnTo>
                  <a:lnTo>
                    <a:pt x="1187" y="2220"/>
                  </a:lnTo>
                  <a:lnTo>
                    <a:pt x="1175" y="2229"/>
                  </a:lnTo>
                  <a:lnTo>
                    <a:pt x="1162" y="2237"/>
                  </a:lnTo>
                  <a:lnTo>
                    <a:pt x="1148" y="2244"/>
                  </a:lnTo>
                  <a:lnTo>
                    <a:pt x="1134" y="2250"/>
                  </a:lnTo>
                  <a:lnTo>
                    <a:pt x="1122" y="2255"/>
                  </a:lnTo>
                  <a:lnTo>
                    <a:pt x="1107" y="2261"/>
                  </a:lnTo>
                  <a:lnTo>
                    <a:pt x="1093" y="2264"/>
                  </a:lnTo>
                  <a:lnTo>
                    <a:pt x="1078" y="2268"/>
                  </a:lnTo>
                  <a:lnTo>
                    <a:pt x="1058" y="2272"/>
                  </a:lnTo>
                  <a:lnTo>
                    <a:pt x="1039" y="2277"/>
                  </a:lnTo>
                  <a:lnTo>
                    <a:pt x="1019" y="2278"/>
                  </a:lnTo>
                  <a:lnTo>
                    <a:pt x="1000" y="2279"/>
                  </a:lnTo>
                  <a:lnTo>
                    <a:pt x="980" y="2278"/>
                  </a:lnTo>
                  <a:lnTo>
                    <a:pt x="961" y="2276"/>
                  </a:lnTo>
                  <a:lnTo>
                    <a:pt x="942" y="2272"/>
                  </a:lnTo>
                  <a:lnTo>
                    <a:pt x="923" y="2269"/>
                  </a:lnTo>
                  <a:lnTo>
                    <a:pt x="904" y="2263"/>
                  </a:lnTo>
                  <a:lnTo>
                    <a:pt x="886" y="2257"/>
                  </a:lnTo>
                  <a:lnTo>
                    <a:pt x="867" y="2252"/>
                  </a:lnTo>
                  <a:lnTo>
                    <a:pt x="850" y="2244"/>
                  </a:lnTo>
                  <a:lnTo>
                    <a:pt x="833" y="2237"/>
                  </a:lnTo>
                  <a:lnTo>
                    <a:pt x="814" y="2229"/>
                  </a:lnTo>
                  <a:lnTo>
                    <a:pt x="798" y="2220"/>
                  </a:lnTo>
                  <a:lnTo>
                    <a:pt x="781" y="2212"/>
                  </a:lnTo>
                  <a:lnTo>
                    <a:pt x="762" y="2203"/>
                  </a:lnTo>
                  <a:lnTo>
                    <a:pt x="745" y="2194"/>
                  </a:lnTo>
                  <a:lnTo>
                    <a:pt x="727" y="2184"/>
                  </a:lnTo>
                  <a:lnTo>
                    <a:pt x="709" y="2173"/>
                  </a:lnTo>
                  <a:lnTo>
                    <a:pt x="692" y="2162"/>
                  </a:lnTo>
                  <a:lnTo>
                    <a:pt x="675" y="2150"/>
                  </a:lnTo>
                  <a:lnTo>
                    <a:pt x="659" y="2139"/>
                  </a:lnTo>
                  <a:lnTo>
                    <a:pt x="641" y="2127"/>
                  </a:lnTo>
                  <a:lnTo>
                    <a:pt x="624" y="2117"/>
                  </a:lnTo>
                  <a:lnTo>
                    <a:pt x="607" y="2106"/>
                  </a:lnTo>
                  <a:lnTo>
                    <a:pt x="588" y="2096"/>
                  </a:lnTo>
                  <a:lnTo>
                    <a:pt x="570" y="2088"/>
                  </a:lnTo>
                  <a:lnTo>
                    <a:pt x="552" y="2080"/>
                  </a:lnTo>
                  <a:lnTo>
                    <a:pt x="533" y="2074"/>
                  </a:lnTo>
                  <a:lnTo>
                    <a:pt x="514" y="2070"/>
                  </a:lnTo>
                  <a:lnTo>
                    <a:pt x="493" y="2066"/>
                  </a:lnTo>
                  <a:lnTo>
                    <a:pt x="481" y="2070"/>
                  </a:lnTo>
                  <a:lnTo>
                    <a:pt x="470" y="2072"/>
                  </a:lnTo>
                  <a:lnTo>
                    <a:pt x="457" y="2075"/>
                  </a:lnTo>
                  <a:lnTo>
                    <a:pt x="446" y="2078"/>
                  </a:lnTo>
                  <a:lnTo>
                    <a:pt x="433" y="2081"/>
                  </a:lnTo>
                  <a:lnTo>
                    <a:pt x="420" y="2083"/>
                  </a:lnTo>
                  <a:lnTo>
                    <a:pt x="408" y="2085"/>
                  </a:lnTo>
                  <a:lnTo>
                    <a:pt x="395" y="2087"/>
                  </a:lnTo>
                  <a:lnTo>
                    <a:pt x="382" y="2088"/>
                  </a:lnTo>
                  <a:lnTo>
                    <a:pt x="370" y="2089"/>
                  </a:lnTo>
                  <a:lnTo>
                    <a:pt x="357" y="2089"/>
                  </a:lnTo>
                  <a:lnTo>
                    <a:pt x="344" y="2088"/>
                  </a:lnTo>
                  <a:lnTo>
                    <a:pt x="333" y="2087"/>
                  </a:lnTo>
                  <a:lnTo>
                    <a:pt x="320" y="2086"/>
                  </a:lnTo>
                  <a:lnTo>
                    <a:pt x="307" y="2082"/>
                  </a:lnTo>
                  <a:lnTo>
                    <a:pt x="296" y="2079"/>
                  </a:lnTo>
                  <a:lnTo>
                    <a:pt x="285" y="2074"/>
                  </a:lnTo>
                  <a:lnTo>
                    <a:pt x="275" y="2070"/>
                  </a:lnTo>
                  <a:lnTo>
                    <a:pt x="264" y="2064"/>
                  </a:lnTo>
                  <a:lnTo>
                    <a:pt x="254" y="2057"/>
                  </a:lnTo>
                  <a:lnTo>
                    <a:pt x="245" y="2050"/>
                  </a:lnTo>
                  <a:lnTo>
                    <a:pt x="238" y="2041"/>
                  </a:lnTo>
                  <a:lnTo>
                    <a:pt x="234" y="2030"/>
                  </a:lnTo>
                  <a:lnTo>
                    <a:pt x="232" y="2018"/>
                  </a:lnTo>
                  <a:lnTo>
                    <a:pt x="239" y="1992"/>
                  </a:lnTo>
                  <a:lnTo>
                    <a:pt x="251" y="1974"/>
                  </a:lnTo>
                  <a:lnTo>
                    <a:pt x="268" y="1960"/>
                  </a:lnTo>
                  <a:lnTo>
                    <a:pt x="289" y="1949"/>
                  </a:lnTo>
                  <a:lnTo>
                    <a:pt x="310" y="1939"/>
                  </a:lnTo>
                  <a:lnTo>
                    <a:pt x="333" y="1930"/>
                  </a:lnTo>
                  <a:lnTo>
                    <a:pt x="353" y="1919"/>
                  </a:lnTo>
                  <a:lnTo>
                    <a:pt x="372" y="1905"/>
                  </a:lnTo>
                  <a:lnTo>
                    <a:pt x="378" y="1891"/>
                  </a:lnTo>
                  <a:lnTo>
                    <a:pt x="385" y="1876"/>
                  </a:lnTo>
                  <a:lnTo>
                    <a:pt x="393" y="1861"/>
                  </a:lnTo>
                  <a:lnTo>
                    <a:pt x="402" y="1847"/>
                  </a:lnTo>
                  <a:lnTo>
                    <a:pt x="411" y="1832"/>
                  </a:lnTo>
                  <a:lnTo>
                    <a:pt x="423" y="1818"/>
                  </a:lnTo>
                  <a:lnTo>
                    <a:pt x="434" y="1806"/>
                  </a:lnTo>
                  <a:lnTo>
                    <a:pt x="446" y="1793"/>
                  </a:lnTo>
                  <a:lnTo>
                    <a:pt x="459" y="1781"/>
                  </a:lnTo>
                  <a:lnTo>
                    <a:pt x="472" y="1771"/>
                  </a:lnTo>
                  <a:lnTo>
                    <a:pt x="487" y="1762"/>
                  </a:lnTo>
                  <a:lnTo>
                    <a:pt x="502" y="1754"/>
                  </a:lnTo>
                  <a:lnTo>
                    <a:pt x="517" y="1748"/>
                  </a:lnTo>
                  <a:lnTo>
                    <a:pt x="533" y="1742"/>
                  </a:lnTo>
                  <a:lnTo>
                    <a:pt x="549" y="1740"/>
                  </a:lnTo>
                  <a:lnTo>
                    <a:pt x="567" y="1739"/>
                  </a:lnTo>
                  <a:lnTo>
                    <a:pt x="590" y="1739"/>
                  </a:lnTo>
                  <a:lnTo>
                    <a:pt x="613" y="1742"/>
                  </a:lnTo>
                  <a:lnTo>
                    <a:pt x="636" y="1746"/>
                  </a:lnTo>
                  <a:lnTo>
                    <a:pt x="659" y="1749"/>
                  </a:lnTo>
                  <a:lnTo>
                    <a:pt x="682" y="1752"/>
                  </a:lnTo>
                  <a:lnTo>
                    <a:pt x="704" y="1749"/>
                  </a:lnTo>
                  <a:lnTo>
                    <a:pt x="724" y="1742"/>
                  </a:lnTo>
                  <a:lnTo>
                    <a:pt x="744" y="1728"/>
                  </a:lnTo>
                  <a:lnTo>
                    <a:pt x="762" y="1709"/>
                  </a:lnTo>
                  <a:lnTo>
                    <a:pt x="782" y="1690"/>
                  </a:lnTo>
                  <a:lnTo>
                    <a:pt x="802" y="1673"/>
                  </a:lnTo>
                  <a:lnTo>
                    <a:pt x="823" y="1658"/>
                  </a:lnTo>
                  <a:lnTo>
                    <a:pt x="846" y="1647"/>
                  </a:lnTo>
                  <a:lnTo>
                    <a:pt x="871" y="1637"/>
                  </a:lnTo>
                  <a:lnTo>
                    <a:pt x="896" y="1632"/>
                  </a:lnTo>
                  <a:lnTo>
                    <a:pt x="923" y="1631"/>
                  </a:lnTo>
                  <a:lnTo>
                    <a:pt x="932" y="1632"/>
                  </a:lnTo>
                  <a:lnTo>
                    <a:pt x="940" y="1633"/>
                  </a:lnTo>
                  <a:lnTo>
                    <a:pt x="949" y="1635"/>
                  </a:lnTo>
                  <a:lnTo>
                    <a:pt x="957" y="1636"/>
                  </a:lnTo>
                  <a:lnTo>
                    <a:pt x="966" y="1639"/>
                  </a:lnTo>
                  <a:lnTo>
                    <a:pt x="974" y="1642"/>
                  </a:lnTo>
                  <a:lnTo>
                    <a:pt x="982" y="1644"/>
                  </a:lnTo>
                  <a:lnTo>
                    <a:pt x="990" y="1648"/>
                  </a:lnTo>
                  <a:lnTo>
                    <a:pt x="1030" y="1584"/>
                  </a:lnTo>
                  <a:lnTo>
                    <a:pt x="1057" y="1513"/>
                  </a:lnTo>
                  <a:lnTo>
                    <a:pt x="1073" y="1438"/>
                  </a:lnTo>
                  <a:lnTo>
                    <a:pt x="1079" y="1359"/>
                  </a:lnTo>
                  <a:lnTo>
                    <a:pt x="1076" y="1280"/>
                  </a:lnTo>
                  <a:lnTo>
                    <a:pt x="1063" y="1203"/>
                  </a:lnTo>
                  <a:lnTo>
                    <a:pt x="1042" y="1129"/>
                  </a:lnTo>
                  <a:lnTo>
                    <a:pt x="1012" y="1062"/>
                  </a:lnTo>
                  <a:lnTo>
                    <a:pt x="1001" y="1039"/>
                  </a:lnTo>
                  <a:lnTo>
                    <a:pt x="989" y="1016"/>
                  </a:lnTo>
                  <a:lnTo>
                    <a:pt x="976" y="993"/>
                  </a:lnTo>
                  <a:lnTo>
                    <a:pt x="961" y="970"/>
                  </a:lnTo>
                  <a:lnTo>
                    <a:pt x="944" y="947"/>
                  </a:lnTo>
                  <a:lnTo>
                    <a:pt x="928" y="925"/>
                  </a:lnTo>
                  <a:lnTo>
                    <a:pt x="910" y="905"/>
                  </a:lnTo>
                  <a:lnTo>
                    <a:pt x="891" y="884"/>
                  </a:lnTo>
                  <a:lnTo>
                    <a:pt x="872" y="864"/>
                  </a:lnTo>
                  <a:lnTo>
                    <a:pt x="851" y="845"/>
                  </a:lnTo>
                  <a:lnTo>
                    <a:pt x="830" y="826"/>
                  </a:lnTo>
                  <a:lnTo>
                    <a:pt x="810" y="810"/>
                  </a:lnTo>
                  <a:lnTo>
                    <a:pt x="788" y="794"/>
                  </a:lnTo>
                  <a:lnTo>
                    <a:pt x="765" y="779"/>
                  </a:lnTo>
                  <a:lnTo>
                    <a:pt x="742" y="765"/>
                  </a:lnTo>
                  <a:lnTo>
                    <a:pt x="719" y="754"/>
                  </a:lnTo>
                  <a:lnTo>
                    <a:pt x="705" y="749"/>
                  </a:lnTo>
                  <a:lnTo>
                    <a:pt x="692" y="747"/>
                  </a:lnTo>
                  <a:lnTo>
                    <a:pt x="678" y="748"/>
                  </a:lnTo>
                  <a:lnTo>
                    <a:pt x="664" y="751"/>
                  </a:lnTo>
                  <a:lnTo>
                    <a:pt x="652" y="757"/>
                  </a:lnTo>
                  <a:lnTo>
                    <a:pt x="639" y="763"/>
                  </a:lnTo>
                  <a:lnTo>
                    <a:pt x="626" y="770"/>
                  </a:lnTo>
                  <a:lnTo>
                    <a:pt x="615" y="777"/>
                  </a:lnTo>
                  <a:lnTo>
                    <a:pt x="599" y="793"/>
                  </a:lnTo>
                  <a:lnTo>
                    <a:pt x="586" y="810"/>
                  </a:lnTo>
                  <a:lnTo>
                    <a:pt x="576" y="830"/>
                  </a:lnTo>
                  <a:lnTo>
                    <a:pt x="568" y="849"/>
                  </a:lnTo>
                  <a:lnTo>
                    <a:pt x="563" y="870"/>
                  </a:lnTo>
                  <a:lnTo>
                    <a:pt x="560" y="892"/>
                  </a:lnTo>
                  <a:lnTo>
                    <a:pt x="560" y="914"/>
                  </a:lnTo>
                  <a:lnTo>
                    <a:pt x="563" y="937"/>
                  </a:lnTo>
                  <a:lnTo>
                    <a:pt x="565" y="948"/>
                  </a:lnTo>
                  <a:lnTo>
                    <a:pt x="569" y="959"/>
                  </a:lnTo>
                  <a:lnTo>
                    <a:pt x="573" y="969"/>
                  </a:lnTo>
                  <a:lnTo>
                    <a:pt x="578" y="978"/>
                  </a:lnTo>
                  <a:lnTo>
                    <a:pt x="584" y="989"/>
                  </a:lnTo>
                  <a:lnTo>
                    <a:pt x="590" y="998"/>
                  </a:lnTo>
                  <a:lnTo>
                    <a:pt x="597" y="1007"/>
                  </a:lnTo>
                  <a:lnTo>
                    <a:pt x="603" y="1016"/>
                  </a:lnTo>
                  <a:lnTo>
                    <a:pt x="597" y="1015"/>
                  </a:lnTo>
                  <a:lnTo>
                    <a:pt x="591" y="1013"/>
                  </a:lnTo>
                  <a:lnTo>
                    <a:pt x="585" y="1009"/>
                  </a:lnTo>
                  <a:lnTo>
                    <a:pt x="579" y="1005"/>
                  </a:lnTo>
                  <a:lnTo>
                    <a:pt x="573" y="1001"/>
                  </a:lnTo>
                  <a:lnTo>
                    <a:pt x="568" y="996"/>
                  </a:lnTo>
                  <a:lnTo>
                    <a:pt x="563" y="991"/>
                  </a:lnTo>
                  <a:lnTo>
                    <a:pt x="557" y="986"/>
                  </a:lnTo>
                  <a:lnTo>
                    <a:pt x="550" y="978"/>
                  </a:lnTo>
                  <a:lnTo>
                    <a:pt x="544" y="970"/>
                  </a:lnTo>
                  <a:lnTo>
                    <a:pt x="537" y="962"/>
                  </a:lnTo>
                  <a:lnTo>
                    <a:pt x="530" y="954"/>
                  </a:lnTo>
                  <a:lnTo>
                    <a:pt x="524" y="946"/>
                  </a:lnTo>
                  <a:lnTo>
                    <a:pt x="517" y="938"/>
                  </a:lnTo>
                  <a:lnTo>
                    <a:pt x="511" y="930"/>
                  </a:lnTo>
                  <a:lnTo>
                    <a:pt x="505" y="922"/>
                  </a:lnTo>
                  <a:lnTo>
                    <a:pt x="502" y="956"/>
                  </a:lnTo>
                  <a:lnTo>
                    <a:pt x="504" y="991"/>
                  </a:lnTo>
                  <a:lnTo>
                    <a:pt x="510" y="1023"/>
                  </a:lnTo>
                  <a:lnTo>
                    <a:pt x="522" y="1054"/>
                  </a:lnTo>
                  <a:lnTo>
                    <a:pt x="535" y="1084"/>
                  </a:lnTo>
                  <a:lnTo>
                    <a:pt x="554" y="1113"/>
                  </a:lnTo>
                  <a:lnTo>
                    <a:pt x="577" y="1140"/>
                  </a:lnTo>
                  <a:lnTo>
                    <a:pt x="602" y="1165"/>
                  </a:lnTo>
                  <a:lnTo>
                    <a:pt x="585" y="1160"/>
                  </a:lnTo>
                  <a:lnTo>
                    <a:pt x="568" y="1153"/>
                  </a:lnTo>
                  <a:lnTo>
                    <a:pt x="550" y="1148"/>
                  </a:lnTo>
                  <a:lnTo>
                    <a:pt x="534" y="1140"/>
                  </a:lnTo>
                  <a:lnTo>
                    <a:pt x="517" y="1130"/>
                  </a:lnTo>
                  <a:lnTo>
                    <a:pt x="502" y="1121"/>
                  </a:lnTo>
                  <a:lnTo>
                    <a:pt x="486" y="1110"/>
                  </a:lnTo>
                  <a:lnTo>
                    <a:pt x="471" y="1097"/>
                  </a:lnTo>
                  <a:lnTo>
                    <a:pt x="448" y="1069"/>
                  </a:lnTo>
                  <a:lnTo>
                    <a:pt x="449" y="1091"/>
                  </a:lnTo>
                  <a:lnTo>
                    <a:pt x="453" y="1112"/>
                  </a:lnTo>
                  <a:lnTo>
                    <a:pt x="457" y="1133"/>
                  </a:lnTo>
                  <a:lnTo>
                    <a:pt x="463" y="1153"/>
                  </a:lnTo>
                  <a:lnTo>
                    <a:pt x="470" y="1173"/>
                  </a:lnTo>
                  <a:lnTo>
                    <a:pt x="478" y="1194"/>
                  </a:lnTo>
                  <a:lnTo>
                    <a:pt x="486" y="1212"/>
                  </a:lnTo>
                  <a:lnTo>
                    <a:pt x="495" y="1232"/>
                  </a:lnTo>
                  <a:lnTo>
                    <a:pt x="504" y="1247"/>
                  </a:lnTo>
                  <a:lnTo>
                    <a:pt x="515" y="1262"/>
                  </a:lnTo>
                  <a:lnTo>
                    <a:pt x="526" y="1276"/>
                  </a:lnTo>
                  <a:lnTo>
                    <a:pt x="540" y="1289"/>
                  </a:lnTo>
                  <a:lnTo>
                    <a:pt x="554" y="1302"/>
                  </a:lnTo>
                  <a:lnTo>
                    <a:pt x="568" y="1312"/>
                  </a:lnTo>
                  <a:lnTo>
                    <a:pt x="584" y="1322"/>
                  </a:lnTo>
                  <a:lnTo>
                    <a:pt x="599" y="1330"/>
                  </a:lnTo>
                  <a:lnTo>
                    <a:pt x="579" y="1333"/>
                  </a:lnTo>
                  <a:lnTo>
                    <a:pt x="560" y="1333"/>
                  </a:lnTo>
                  <a:lnTo>
                    <a:pt x="539" y="1331"/>
                  </a:lnTo>
                  <a:lnTo>
                    <a:pt x="519" y="1325"/>
                  </a:lnTo>
                  <a:lnTo>
                    <a:pt x="500" y="1318"/>
                  </a:lnTo>
                  <a:lnTo>
                    <a:pt x="481" y="1310"/>
                  </a:lnTo>
                  <a:lnTo>
                    <a:pt x="463" y="1301"/>
                  </a:lnTo>
                  <a:lnTo>
                    <a:pt x="446" y="1291"/>
                  </a:lnTo>
                  <a:lnTo>
                    <a:pt x="451" y="1314"/>
                  </a:lnTo>
                  <a:lnTo>
                    <a:pt x="462" y="1337"/>
                  </a:lnTo>
                  <a:lnTo>
                    <a:pt x="474" y="1359"/>
                  </a:lnTo>
                  <a:lnTo>
                    <a:pt x="489" y="1378"/>
                  </a:lnTo>
                  <a:lnTo>
                    <a:pt x="507" y="1398"/>
                  </a:lnTo>
                  <a:lnTo>
                    <a:pt x="526" y="1415"/>
                  </a:lnTo>
                  <a:lnTo>
                    <a:pt x="547" y="1430"/>
                  </a:lnTo>
                  <a:lnTo>
                    <a:pt x="568" y="1443"/>
                  </a:lnTo>
                  <a:lnTo>
                    <a:pt x="547" y="1442"/>
                  </a:lnTo>
                  <a:lnTo>
                    <a:pt x="526" y="1438"/>
                  </a:lnTo>
                  <a:lnTo>
                    <a:pt x="507" y="1432"/>
                  </a:lnTo>
                  <a:lnTo>
                    <a:pt x="487" y="1425"/>
                  </a:lnTo>
                  <a:lnTo>
                    <a:pt x="469" y="1417"/>
                  </a:lnTo>
                  <a:lnTo>
                    <a:pt x="451" y="1407"/>
                  </a:lnTo>
                  <a:lnTo>
                    <a:pt x="434" y="1395"/>
                  </a:lnTo>
                  <a:lnTo>
                    <a:pt x="417" y="1384"/>
                  </a:lnTo>
                  <a:lnTo>
                    <a:pt x="380" y="1346"/>
                  </a:lnTo>
                  <a:lnTo>
                    <a:pt x="349" y="1303"/>
                  </a:lnTo>
                  <a:lnTo>
                    <a:pt x="326" y="1258"/>
                  </a:lnTo>
                  <a:lnTo>
                    <a:pt x="308" y="1210"/>
                  </a:lnTo>
                  <a:lnTo>
                    <a:pt x="298" y="1160"/>
                  </a:lnTo>
                  <a:lnTo>
                    <a:pt x="295" y="1110"/>
                  </a:lnTo>
                  <a:lnTo>
                    <a:pt x="298" y="1058"/>
                  </a:lnTo>
                  <a:lnTo>
                    <a:pt x="310" y="1006"/>
                  </a:lnTo>
                  <a:lnTo>
                    <a:pt x="318" y="981"/>
                  </a:lnTo>
                  <a:lnTo>
                    <a:pt x="328" y="955"/>
                  </a:lnTo>
                  <a:lnTo>
                    <a:pt x="341" y="932"/>
                  </a:lnTo>
                  <a:lnTo>
                    <a:pt x="356" y="909"/>
                  </a:lnTo>
                  <a:lnTo>
                    <a:pt x="372" y="887"/>
                  </a:lnTo>
                  <a:lnTo>
                    <a:pt x="389" y="865"/>
                  </a:lnTo>
                  <a:lnTo>
                    <a:pt x="409" y="846"/>
                  </a:lnTo>
                  <a:lnTo>
                    <a:pt x="429" y="826"/>
                  </a:lnTo>
                  <a:lnTo>
                    <a:pt x="450" y="809"/>
                  </a:lnTo>
                  <a:lnTo>
                    <a:pt x="473" y="792"/>
                  </a:lnTo>
                  <a:lnTo>
                    <a:pt x="496" y="776"/>
                  </a:lnTo>
                  <a:lnTo>
                    <a:pt x="519" y="761"/>
                  </a:lnTo>
                  <a:lnTo>
                    <a:pt x="544" y="748"/>
                  </a:lnTo>
                  <a:lnTo>
                    <a:pt x="568" y="735"/>
                  </a:lnTo>
                  <a:lnTo>
                    <a:pt x="591" y="724"/>
                  </a:lnTo>
                  <a:lnTo>
                    <a:pt x="615" y="714"/>
                  </a:lnTo>
                  <a:lnTo>
                    <a:pt x="605" y="708"/>
                  </a:lnTo>
                  <a:lnTo>
                    <a:pt x="593" y="703"/>
                  </a:lnTo>
                  <a:lnTo>
                    <a:pt x="582" y="699"/>
                  </a:lnTo>
                  <a:lnTo>
                    <a:pt x="570" y="697"/>
                  </a:lnTo>
                  <a:lnTo>
                    <a:pt x="558" y="696"/>
                  </a:lnTo>
                  <a:lnTo>
                    <a:pt x="546" y="696"/>
                  </a:lnTo>
                  <a:lnTo>
                    <a:pt x="533" y="697"/>
                  </a:lnTo>
                  <a:lnTo>
                    <a:pt x="520" y="698"/>
                  </a:lnTo>
                  <a:lnTo>
                    <a:pt x="509" y="701"/>
                  </a:lnTo>
                  <a:lnTo>
                    <a:pt x="496" y="704"/>
                  </a:lnTo>
                  <a:lnTo>
                    <a:pt x="484" y="708"/>
                  </a:lnTo>
                  <a:lnTo>
                    <a:pt x="472" y="712"/>
                  </a:lnTo>
                  <a:lnTo>
                    <a:pt x="461" y="717"/>
                  </a:lnTo>
                  <a:lnTo>
                    <a:pt x="450" y="721"/>
                  </a:lnTo>
                  <a:lnTo>
                    <a:pt x="440" y="727"/>
                  </a:lnTo>
                  <a:lnTo>
                    <a:pt x="429" y="732"/>
                  </a:lnTo>
                  <a:lnTo>
                    <a:pt x="433" y="724"/>
                  </a:lnTo>
                  <a:lnTo>
                    <a:pt x="436" y="717"/>
                  </a:lnTo>
                  <a:lnTo>
                    <a:pt x="442" y="710"/>
                  </a:lnTo>
                  <a:lnTo>
                    <a:pt x="448" y="703"/>
                  </a:lnTo>
                  <a:lnTo>
                    <a:pt x="454" y="697"/>
                  </a:lnTo>
                  <a:lnTo>
                    <a:pt x="461" y="690"/>
                  </a:lnTo>
                  <a:lnTo>
                    <a:pt x="466" y="684"/>
                  </a:lnTo>
                  <a:lnTo>
                    <a:pt x="472" y="678"/>
                  </a:lnTo>
                  <a:lnTo>
                    <a:pt x="456" y="680"/>
                  </a:lnTo>
                  <a:lnTo>
                    <a:pt x="441" y="684"/>
                  </a:lnTo>
                  <a:lnTo>
                    <a:pt x="425" y="689"/>
                  </a:lnTo>
                  <a:lnTo>
                    <a:pt x="410" y="695"/>
                  </a:lnTo>
                  <a:lnTo>
                    <a:pt x="395" y="702"/>
                  </a:lnTo>
                  <a:lnTo>
                    <a:pt x="380" y="710"/>
                  </a:lnTo>
                  <a:lnTo>
                    <a:pt x="365" y="718"/>
                  </a:lnTo>
                  <a:lnTo>
                    <a:pt x="351" y="726"/>
                  </a:lnTo>
                  <a:lnTo>
                    <a:pt x="341" y="734"/>
                  </a:lnTo>
                  <a:lnTo>
                    <a:pt x="332" y="742"/>
                  </a:lnTo>
                  <a:lnTo>
                    <a:pt x="323" y="750"/>
                  </a:lnTo>
                  <a:lnTo>
                    <a:pt x="314" y="759"/>
                  </a:lnTo>
                  <a:lnTo>
                    <a:pt x="306" y="769"/>
                  </a:lnTo>
                  <a:lnTo>
                    <a:pt x="298" y="778"/>
                  </a:lnTo>
                  <a:lnTo>
                    <a:pt x="289" y="787"/>
                  </a:lnTo>
                  <a:lnTo>
                    <a:pt x="280" y="795"/>
                  </a:lnTo>
                  <a:lnTo>
                    <a:pt x="284" y="781"/>
                  </a:lnTo>
                  <a:lnTo>
                    <a:pt x="289" y="767"/>
                  </a:lnTo>
                  <a:lnTo>
                    <a:pt x="295" y="755"/>
                  </a:lnTo>
                  <a:lnTo>
                    <a:pt x="300" y="741"/>
                  </a:lnTo>
                  <a:lnTo>
                    <a:pt x="307" y="728"/>
                  </a:lnTo>
                  <a:lnTo>
                    <a:pt x="314" y="716"/>
                  </a:lnTo>
                  <a:lnTo>
                    <a:pt x="321" y="704"/>
                  </a:lnTo>
                  <a:lnTo>
                    <a:pt x="329" y="693"/>
                  </a:lnTo>
                  <a:lnTo>
                    <a:pt x="306" y="699"/>
                  </a:lnTo>
                  <a:lnTo>
                    <a:pt x="285" y="710"/>
                  </a:lnTo>
                  <a:lnTo>
                    <a:pt x="266" y="724"/>
                  </a:lnTo>
                  <a:lnTo>
                    <a:pt x="247" y="740"/>
                  </a:lnTo>
                  <a:lnTo>
                    <a:pt x="230" y="758"/>
                  </a:lnTo>
                  <a:lnTo>
                    <a:pt x="214" y="778"/>
                  </a:lnTo>
                  <a:lnTo>
                    <a:pt x="199" y="796"/>
                  </a:lnTo>
                  <a:lnTo>
                    <a:pt x="185" y="816"/>
                  </a:lnTo>
                  <a:lnTo>
                    <a:pt x="178" y="829"/>
                  </a:lnTo>
                  <a:lnTo>
                    <a:pt x="170" y="841"/>
                  </a:lnTo>
                  <a:lnTo>
                    <a:pt x="163" y="854"/>
                  </a:lnTo>
                  <a:lnTo>
                    <a:pt x="156" y="868"/>
                  </a:lnTo>
                  <a:lnTo>
                    <a:pt x="150" y="880"/>
                  </a:lnTo>
                  <a:lnTo>
                    <a:pt x="145" y="894"/>
                  </a:lnTo>
                  <a:lnTo>
                    <a:pt x="140" y="908"/>
                  </a:lnTo>
                  <a:lnTo>
                    <a:pt x="138" y="923"/>
                  </a:lnTo>
                  <a:lnTo>
                    <a:pt x="131" y="883"/>
                  </a:lnTo>
                  <a:lnTo>
                    <a:pt x="131" y="841"/>
                  </a:lnTo>
                  <a:lnTo>
                    <a:pt x="137" y="801"/>
                  </a:lnTo>
                  <a:lnTo>
                    <a:pt x="146" y="763"/>
                  </a:lnTo>
                  <a:lnTo>
                    <a:pt x="125" y="776"/>
                  </a:lnTo>
                  <a:lnTo>
                    <a:pt x="106" y="792"/>
                  </a:lnTo>
                  <a:lnTo>
                    <a:pt x="88" y="809"/>
                  </a:lnTo>
                  <a:lnTo>
                    <a:pt x="72" y="829"/>
                  </a:lnTo>
                  <a:lnTo>
                    <a:pt x="59" y="848"/>
                  </a:lnTo>
                  <a:lnTo>
                    <a:pt x="45" y="870"/>
                  </a:lnTo>
                  <a:lnTo>
                    <a:pt x="33" y="891"/>
                  </a:lnTo>
                  <a:lnTo>
                    <a:pt x="23" y="913"/>
                  </a:lnTo>
                  <a:lnTo>
                    <a:pt x="12" y="976"/>
                  </a:lnTo>
                  <a:lnTo>
                    <a:pt x="3" y="938"/>
                  </a:lnTo>
                  <a:lnTo>
                    <a:pt x="0" y="898"/>
                  </a:lnTo>
                  <a:lnTo>
                    <a:pt x="1" y="856"/>
                  </a:lnTo>
                  <a:lnTo>
                    <a:pt x="3" y="815"/>
                  </a:lnTo>
                  <a:lnTo>
                    <a:pt x="8" y="793"/>
                  </a:lnTo>
                  <a:lnTo>
                    <a:pt x="16" y="771"/>
                  </a:lnTo>
                  <a:lnTo>
                    <a:pt x="24" y="749"/>
                  </a:lnTo>
                  <a:lnTo>
                    <a:pt x="35" y="728"/>
                  </a:lnTo>
                  <a:lnTo>
                    <a:pt x="48" y="709"/>
                  </a:lnTo>
                  <a:lnTo>
                    <a:pt x="62" y="690"/>
                  </a:lnTo>
                  <a:lnTo>
                    <a:pt x="78" y="673"/>
                  </a:lnTo>
                  <a:lnTo>
                    <a:pt x="94" y="656"/>
                  </a:lnTo>
                  <a:lnTo>
                    <a:pt x="113" y="640"/>
                  </a:lnTo>
                  <a:lnTo>
                    <a:pt x="131" y="626"/>
                  </a:lnTo>
                  <a:lnTo>
                    <a:pt x="152" y="613"/>
                  </a:lnTo>
                  <a:lnTo>
                    <a:pt x="171" y="600"/>
                  </a:lnTo>
                  <a:lnTo>
                    <a:pt x="193" y="590"/>
                  </a:lnTo>
                  <a:lnTo>
                    <a:pt x="214" y="582"/>
                  </a:lnTo>
                  <a:lnTo>
                    <a:pt x="236" y="575"/>
                  </a:lnTo>
                  <a:lnTo>
                    <a:pt x="258" y="569"/>
                  </a:lnTo>
                  <a:lnTo>
                    <a:pt x="279" y="566"/>
                  </a:lnTo>
                  <a:lnTo>
                    <a:pt x="299" y="562"/>
                  </a:lnTo>
                  <a:lnTo>
                    <a:pt x="320" y="560"/>
                  </a:lnTo>
                  <a:lnTo>
                    <a:pt x="341" y="559"/>
                  </a:lnTo>
                  <a:lnTo>
                    <a:pt x="363" y="559"/>
                  </a:lnTo>
                  <a:lnTo>
                    <a:pt x="383" y="559"/>
                  </a:lnTo>
                  <a:lnTo>
                    <a:pt x="404" y="559"/>
                  </a:lnTo>
                  <a:lnTo>
                    <a:pt x="425" y="561"/>
                  </a:lnTo>
                  <a:lnTo>
                    <a:pt x="446" y="563"/>
                  </a:lnTo>
                  <a:lnTo>
                    <a:pt x="466" y="567"/>
                  </a:lnTo>
                  <a:lnTo>
                    <a:pt x="487" y="572"/>
                  </a:lnTo>
                  <a:lnTo>
                    <a:pt x="507" y="576"/>
                  </a:lnTo>
                  <a:lnTo>
                    <a:pt x="526" y="582"/>
                  </a:lnTo>
                  <a:lnTo>
                    <a:pt x="546" y="589"/>
                  </a:lnTo>
                  <a:lnTo>
                    <a:pt x="564" y="597"/>
                  </a:lnTo>
                  <a:lnTo>
                    <a:pt x="582" y="605"/>
                  </a:lnTo>
                  <a:lnTo>
                    <a:pt x="578" y="595"/>
                  </a:lnTo>
                  <a:lnTo>
                    <a:pt x="573" y="584"/>
                  </a:lnTo>
                  <a:lnTo>
                    <a:pt x="569" y="574"/>
                  </a:lnTo>
                  <a:lnTo>
                    <a:pt x="563" y="563"/>
                  </a:lnTo>
                  <a:lnTo>
                    <a:pt x="557" y="553"/>
                  </a:lnTo>
                  <a:lnTo>
                    <a:pt x="553" y="543"/>
                  </a:lnTo>
                  <a:lnTo>
                    <a:pt x="547" y="532"/>
                  </a:lnTo>
                  <a:lnTo>
                    <a:pt x="544" y="522"/>
                  </a:lnTo>
                  <a:lnTo>
                    <a:pt x="534" y="492"/>
                  </a:lnTo>
                  <a:lnTo>
                    <a:pt x="529" y="462"/>
                  </a:lnTo>
                  <a:lnTo>
                    <a:pt x="525" y="433"/>
                  </a:lnTo>
                  <a:lnTo>
                    <a:pt x="525" y="403"/>
                  </a:lnTo>
                  <a:lnTo>
                    <a:pt x="526" y="374"/>
                  </a:lnTo>
                  <a:lnTo>
                    <a:pt x="531" y="346"/>
                  </a:lnTo>
                  <a:lnTo>
                    <a:pt x="537" y="318"/>
                  </a:lnTo>
                  <a:lnTo>
                    <a:pt x="546" y="290"/>
                  </a:lnTo>
                  <a:lnTo>
                    <a:pt x="556" y="264"/>
                  </a:lnTo>
                  <a:lnTo>
                    <a:pt x="569" y="237"/>
                  </a:lnTo>
                  <a:lnTo>
                    <a:pt x="584" y="212"/>
                  </a:lnTo>
                  <a:lnTo>
                    <a:pt x="601" y="188"/>
                  </a:lnTo>
                  <a:lnTo>
                    <a:pt x="620" y="165"/>
                  </a:lnTo>
                  <a:lnTo>
                    <a:pt x="640" y="143"/>
                  </a:lnTo>
                  <a:lnTo>
                    <a:pt x="662" y="121"/>
                  </a:lnTo>
                  <a:lnTo>
                    <a:pt x="685" y="101"/>
                  </a:lnTo>
                  <a:lnTo>
                    <a:pt x="702" y="86"/>
                  </a:lnTo>
                  <a:lnTo>
                    <a:pt x="721" y="73"/>
                  </a:lnTo>
                  <a:lnTo>
                    <a:pt x="741" y="60"/>
                  </a:lnTo>
                  <a:lnTo>
                    <a:pt x="760" y="48"/>
                  </a:lnTo>
                  <a:lnTo>
                    <a:pt x="780" y="37"/>
                  </a:lnTo>
                  <a:lnTo>
                    <a:pt x="799" y="25"/>
                  </a:lnTo>
                  <a:lnTo>
                    <a:pt x="819" y="13"/>
                  </a:lnTo>
                  <a:lnTo>
                    <a:pt x="837" y="0"/>
                  </a:lnTo>
                  <a:lnTo>
                    <a:pt x="833" y="7"/>
                  </a:lnTo>
                  <a:lnTo>
                    <a:pt x="826" y="14"/>
                  </a:lnTo>
                  <a:lnTo>
                    <a:pt x="819" y="21"/>
                  </a:lnTo>
                  <a:lnTo>
                    <a:pt x="811" y="27"/>
                  </a:lnTo>
                  <a:lnTo>
                    <a:pt x="803" y="32"/>
                  </a:lnTo>
                  <a:lnTo>
                    <a:pt x="796" y="39"/>
                  </a:lnTo>
                  <a:lnTo>
                    <a:pt x="788" y="46"/>
                  </a:lnTo>
                  <a:lnTo>
                    <a:pt x="781" y="53"/>
                  </a:lnTo>
                  <a:close/>
                </a:path>
              </a:pathLst>
            </a:custGeom>
            <a:solidFill>
              <a:srgbClr val="FF9900"/>
            </a:solidFill>
            <a:ln w="9525">
              <a:noFill/>
              <a:round/>
              <a:headEnd/>
              <a:tailEnd/>
            </a:ln>
          </p:spPr>
          <p:txBody>
            <a:bodyPr/>
            <a:lstStyle/>
            <a:p>
              <a:endParaRPr lang="de-DE" sz="1350"/>
            </a:p>
          </p:txBody>
        </p:sp>
        <p:sp>
          <p:nvSpPr>
            <p:cNvPr id="10378" name="Text Box 136"/>
            <p:cNvSpPr txBox="1">
              <a:spLocks noChangeArrowheads="1"/>
            </p:cNvSpPr>
            <p:nvPr/>
          </p:nvSpPr>
          <p:spPr bwMode="auto">
            <a:xfrm>
              <a:off x="384" y="1441"/>
              <a:ext cx="643" cy="462"/>
            </a:xfrm>
            <a:prstGeom prst="rect">
              <a:avLst/>
            </a:prstGeom>
            <a:noFill/>
            <a:ln w="9525">
              <a:noFill/>
              <a:miter lim="800000"/>
              <a:headEnd/>
              <a:tailEnd/>
            </a:ln>
          </p:spPr>
          <p:txBody>
            <a:bodyPr wrap="none">
              <a:spAutoFit/>
            </a:bodyPr>
            <a:lstStyle/>
            <a:p>
              <a:r>
                <a:rPr lang="de-DE" sz="2100" b="1"/>
                <a:t>Web</a:t>
              </a:r>
            </a:p>
          </p:txBody>
        </p:sp>
        <p:sp>
          <p:nvSpPr>
            <p:cNvPr id="10379" name="Text Box 137"/>
            <p:cNvSpPr txBox="1">
              <a:spLocks noChangeArrowheads="1"/>
            </p:cNvSpPr>
            <p:nvPr/>
          </p:nvSpPr>
          <p:spPr bwMode="auto">
            <a:xfrm>
              <a:off x="4368" y="1537"/>
              <a:ext cx="1472" cy="462"/>
            </a:xfrm>
            <a:prstGeom prst="rect">
              <a:avLst/>
            </a:prstGeom>
            <a:noFill/>
            <a:ln w="9525">
              <a:noFill/>
              <a:miter lim="800000"/>
              <a:headEnd/>
              <a:tailEnd/>
            </a:ln>
          </p:spPr>
          <p:txBody>
            <a:bodyPr wrap="none">
              <a:spAutoFit/>
            </a:bodyPr>
            <a:lstStyle/>
            <a:p>
              <a:r>
                <a:rPr lang="de-DE" sz="2100" b="1"/>
                <a:t>E-Commerce</a:t>
              </a:r>
            </a:p>
          </p:txBody>
        </p:sp>
        <p:sp>
          <p:nvSpPr>
            <p:cNvPr id="10380" name="Text Box 138"/>
            <p:cNvSpPr txBox="1">
              <a:spLocks noChangeArrowheads="1"/>
            </p:cNvSpPr>
            <p:nvPr/>
          </p:nvSpPr>
          <p:spPr bwMode="auto">
            <a:xfrm>
              <a:off x="2544" y="2591"/>
              <a:ext cx="658" cy="462"/>
            </a:xfrm>
            <a:prstGeom prst="rect">
              <a:avLst/>
            </a:prstGeom>
            <a:noFill/>
            <a:ln w="9525">
              <a:noFill/>
              <a:miter lim="800000"/>
              <a:headEnd/>
              <a:tailEnd/>
            </a:ln>
          </p:spPr>
          <p:txBody>
            <a:bodyPr wrap="none">
              <a:spAutoFit/>
            </a:bodyPr>
            <a:lstStyle/>
            <a:p>
              <a:r>
                <a:rPr lang="de-DE" sz="2100" b="1"/>
                <a:t>CRM</a:t>
              </a:r>
            </a:p>
          </p:txBody>
        </p:sp>
        <p:sp>
          <p:nvSpPr>
            <p:cNvPr id="10381" name="Text Box 139"/>
            <p:cNvSpPr txBox="1">
              <a:spLocks noChangeArrowheads="1"/>
            </p:cNvSpPr>
            <p:nvPr/>
          </p:nvSpPr>
          <p:spPr bwMode="auto">
            <a:xfrm>
              <a:off x="288" y="3840"/>
              <a:ext cx="1428" cy="462"/>
            </a:xfrm>
            <a:prstGeom prst="rect">
              <a:avLst/>
            </a:prstGeom>
            <a:noFill/>
            <a:ln w="9525">
              <a:noFill/>
              <a:miter lim="800000"/>
              <a:headEnd/>
              <a:tailEnd/>
            </a:ln>
          </p:spPr>
          <p:txBody>
            <a:bodyPr wrap="none">
              <a:spAutoFit/>
            </a:bodyPr>
            <a:lstStyle/>
            <a:p>
              <a:r>
                <a:rPr lang="de-DE" sz="2100" b="1"/>
                <a:t>Data Mining</a:t>
              </a:r>
            </a:p>
          </p:txBody>
        </p:sp>
        <p:sp>
          <p:nvSpPr>
            <p:cNvPr id="10382" name="Text Box 140"/>
            <p:cNvSpPr txBox="1">
              <a:spLocks noChangeArrowheads="1"/>
            </p:cNvSpPr>
            <p:nvPr/>
          </p:nvSpPr>
          <p:spPr bwMode="auto">
            <a:xfrm>
              <a:off x="4560" y="3888"/>
              <a:ext cx="634" cy="462"/>
            </a:xfrm>
            <a:prstGeom prst="rect">
              <a:avLst/>
            </a:prstGeom>
            <a:noFill/>
            <a:ln w="9525">
              <a:noFill/>
              <a:miter lim="800000"/>
              <a:headEnd/>
              <a:tailEnd/>
            </a:ln>
          </p:spPr>
          <p:txBody>
            <a:bodyPr wrap="none">
              <a:spAutoFit/>
            </a:bodyPr>
            <a:lstStyle/>
            <a:p>
              <a:r>
                <a:rPr lang="de-DE" sz="2100" b="1"/>
                <a:t>SCM</a:t>
              </a:r>
            </a:p>
          </p:txBody>
        </p:sp>
        <p:sp>
          <p:nvSpPr>
            <p:cNvPr id="10383" name="Freeform 141"/>
            <p:cNvSpPr>
              <a:spLocks/>
            </p:cNvSpPr>
            <p:nvPr/>
          </p:nvSpPr>
          <p:spPr bwMode="auto">
            <a:xfrm>
              <a:off x="2256" y="0"/>
              <a:ext cx="910" cy="1140"/>
            </a:xfrm>
            <a:custGeom>
              <a:avLst/>
              <a:gdLst>
                <a:gd name="T0" fmla="*/ 48 w 1820"/>
                <a:gd name="T1" fmla="*/ 10 h 2279"/>
                <a:gd name="T2" fmla="*/ 52 w 1820"/>
                <a:gd name="T3" fmla="*/ 11 h 2279"/>
                <a:gd name="T4" fmla="*/ 45 w 1820"/>
                <a:gd name="T5" fmla="*/ 20 h 2279"/>
                <a:gd name="T6" fmla="*/ 41 w 1820"/>
                <a:gd name="T7" fmla="*/ 30 h 2279"/>
                <a:gd name="T8" fmla="*/ 48 w 1820"/>
                <a:gd name="T9" fmla="*/ 27 h 2279"/>
                <a:gd name="T10" fmla="*/ 42 w 1820"/>
                <a:gd name="T11" fmla="*/ 39 h 2279"/>
                <a:gd name="T12" fmla="*/ 54 w 1820"/>
                <a:gd name="T13" fmla="*/ 29 h 2279"/>
                <a:gd name="T14" fmla="*/ 80 w 1820"/>
                <a:gd name="T15" fmla="*/ 25 h 2279"/>
                <a:gd name="T16" fmla="*/ 92 w 1820"/>
                <a:gd name="T17" fmla="*/ 51 h 2279"/>
                <a:gd name="T18" fmla="*/ 83 w 1820"/>
                <a:gd name="T19" fmla="*/ 38 h 2279"/>
                <a:gd name="T20" fmla="*/ 76 w 1820"/>
                <a:gd name="T21" fmla="*/ 36 h 2279"/>
                <a:gd name="T22" fmla="*/ 70 w 1820"/>
                <a:gd name="T23" fmla="*/ 35 h 2279"/>
                <a:gd name="T24" fmla="*/ 67 w 1820"/>
                <a:gd name="T25" fmla="*/ 38 h 2279"/>
                <a:gd name="T26" fmla="*/ 58 w 1820"/>
                <a:gd name="T27" fmla="*/ 39 h 2279"/>
                <a:gd name="T28" fmla="*/ 60 w 1820"/>
                <a:gd name="T29" fmla="*/ 44 h 2279"/>
                <a:gd name="T30" fmla="*/ 48 w 1820"/>
                <a:gd name="T31" fmla="*/ 42 h 2279"/>
                <a:gd name="T32" fmla="*/ 50 w 1820"/>
                <a:gd name="T33" fmla="*/ 46 h 2279"/>
                <a:gd name="T34" fmla="*/ 62 w 1820"/>
                <a:gd name="T35" fmla="*/ 52 h 2279"/>
                <a:gd name="T36" fmla="*/ 76 w 1820"/>
                <a:gd name="T37" fmla="*/ 67 h 2279"/>
                <a:gd name="T38" fmla="*/ 80 w 1820"/>
                <a:gd name="T39" fmla="*/ 109 h 2279"/>
                <a:gd name="T40" fmla="*/ 95 w 1820"/>
                <a:gd name="T41" fmla="*/ 111 h 2279"/>
                <a:gd name="T42" fmla="*/ 107 w 1820"/>
                <a:gd name="T43" fmla="*/ 122 h 2279"/>
                <a:gd name="T44" fmla="*/ 113 w 1820"/>
                <a:gd name="T45" fmla="*/ 131 h 2279"/>
                <a:gd name="T46" fmla="*/ 100 w 1820"/>
                <a:gd name="T47" fmla="*/ 136 h 2279"/>
                <a:gd name="T48" fmla="*/ 85 w 1820"/>
                <a:gd name="T49" fmla="*/ 132 h 2279"/>
                <a:gd name="T50" fmla="*/ 74 w 1820"/>
                <a:gd name="T51" fmla="*/ 140 h 2279"/>
                <a:gd name="T52" fmla="*/ 62 w 1820"/>
                <a:gd name="T53" fmla="*/ 143 h 2279"/>
                <a:gd name="T54" fmla="*/ 48 w 1820"/>
                <a:gd name="T55" fmla="*/ 138 h 2279"/>
                <a:gd name="T56" fmla="*/ 35 w 1820"/>
                <a:gd name="T57" fmla="*/ 130 h 2279"/>
                <a:gd name="T58" fmla="*/ 24 w 1820"/>
                <a:gd name="T59" fmla="*/ 131 h 2279"/>
                <a:gd name="T60" fmla="*/ 16 w 1820"/>
                <a:gd name="T61" fmla="*/ 129 h 2279"/>
                <a:gd name="T62" fmla="*/ 24 w 1820"/>
                <a:gd name="T63" fmla="*/ 119 h 2279"/>
                <a:gd name="T64" fmla="*/ 33 w 1820"/>
                <a:gd name="T65" fmla="*/ 110 h 2279"/>
                <a:gd name="T66" fmla="*/ 48 w 1820"/>
                <a:gd name="T67" fmla="*/ 107 h 2279"/>
                <a:gd name="T68" fmla="*/ 61 w 1820"/>
                <a:gd name="T69" fmla="*/ 103 h 2279"/>
                <a:gd name="T70" fmla="*/ 63 w 1820"/>
                <a:gd name="T71" fmla="*/ 65 h 2279"/>
                <a:gd name="T72" fmla="*/ 50 w 1820"/>
                <a:gd name="T73" fmla="*/ 50 h 2279"/>
                <a:gd name="T74" fmla="*/ 38 w 1820"/>
                <a:gd name="T75" fmla="*/ 50 h 2279"/>
                <a:gd name="T76" fmla="*/ 37 w 1820"/>
                <a:gd name="T77" fmla="*/ 62 h 2279"/>
                <a:gd name="T78" fmla="*/ 35 w 1820"/>
                <a:gd name="T79" fmla="*/ 62 h 2279"/>
                <a:gd name="T80" fmla="*/ 34 w 1820"/>
                <a:gd name="T81" fmla="*/ 68 h 2279"/>
                <a:gd name="T82" fmla="*/ 28 w 1820"/>
                <a:gd name="T83" fmla="*/ 67 h 2279"/>
                <a:gd name="T84" fmla="*/ 34 w 1820"/>
                <a:gd name="T85" fmla="*/ 81 h 2279"/>
                <a:gd name="T86" fmla="*/ 28 w 1820"/>
                <a:gd name="T87" fmla="*/ 81 h 2279"/>
                <a:gd name="T88" fmla="*/ 31 w 1820"/>
                <a:gd name="T89" fmla="*/ 90 h 2279"/>
                <a:gd name="T90" fmla="*/ 20 w 1820"/>
                <a:gd name="T91" fmla="*/ 63 h 2279"/>
                <a:gd name="T92" fmla="*/ 33 w 1820"/>
                <a:gd name="T93" fmla="*/ 48 h 2279"/>
                <a:gd name="T94" fmla="*/ 33 w 1820"/>
                <a:gd name="T95" fmla="*/ 44 h 2279"/>
                <a:gd name="T96" fmla="*/ 28 w 1820"/>
                <a:gd name="T97" fmla="*/ 44 h 2279"/>
                <a:gd name="T98" fmla="*/ 22 w 1820"/>
                <a:gd name="T99" fmla="*/ 46 h 2279"/>
                <a:gd name="T100" fmla="*/ 19 w 1820"/>
                <a:gd name="T101" fmla="*/ 47 h 2279"/>
                <a:gd name="T102" fmla="*/ 12 w 1820"/>
                <a:gd name="T103" fmla="*/ 51 h 2279"/>
                <a:gd name="T104" fmla="*/ 10 w 1820"/>
                <a:gd name="T105" fmla="*/ 48 h 2279"/>
                <a:gd name="T106" fmla="*/ 1 w 1820"/>
                <a:gd name="T107" fmla="*/ 54 h 2279"/>
                <a:gd name="T108" fmla="*/ 10 w 1820"/>
                <a:gd name="T109" fmla="*/ 39 h 2279"/>
                <a:gd name="T110" fmla="*/ 26 w 1820"/>
                <a:gd name="T111" fmla="*/ 35 h 2279"/>
                <a:gd name="T112" fmla="*/ 36 w 1820"/>
                <a:gd name="T113" fmla="*/ 36 h 2279"/>
                <a:gd name="T114" fmla="*/ 34 w 1820"/>
                <a:gd name="T115" fmla="*/ 20 h 2279"/>
                <a:gd name="T116" fmla="*/ 47 w 1820"/>
                <a:gd name="T117" fmla="*/ 4 h 2279"/>
                <a:gd name="T118" fmla="*/ 50 w 1820"/>
                <a:gd name="T119" fmla="*/ 3 h 22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20"/>
                <a:gd name="T181" fmla="*/ 0 h 2279"/>
                <a:gd name="T182" fmla="*/ 1820 w 1820"/>
                <a:gd name="T183" fmla="*/ 2279 h 227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20" h="2279">
                  <a:moveTo>
                    <a:pt x="781" y="53"/>
                  </a:moveTo>
                  <a:lnTo>
                    <a:pt x="769" y="67"/>
                  </a:lnTo>
                  <a:lnTo>
                    <a:pt x="758" y="81"/>
                  </a:lnTo>
                  <a:lnTo>
                    <a:pt x="747" y="96"/>
                  </a:lnTo>
                  <a:lnTo>
                    <a:pt x="738" y="111"/>
                  </a:lnTo>
                  <a:lnTo>
                    <a:pt x="729" y="126"/>
                  </a:lnTo>
                  <a:lnTo>
                    <a:pt x="721" y="141"/>
                  </a:lnTo>
                  <a:lnTo>
                    <a:pt x="714" y="157"/>
                  </a:lnTo>
                  <a:lnTo>
                    <a:pt x="708" y="173"/>
                  </a:lnTo>
                  <a:lnTo>
                    <a:pt x="727" y="166"/>
                  </a:lnTo>
                  <a:lnTo>
                    <a:pt x="747" y="159"/>
                  </a:lnTo>
                  <a:lnTo>
                    <a:pt x="767" y="154"/>
                  </a:lnTo>
                  <a:lnTo>
                    <a:pt x="789" y="150"/>
                  </a:lnTo>
                  <a:lnTo>
                    <a:pt x="810" y="147"/>
                  </a:lnTo>
                  <a:lnTo>
                    <a:pt x="832" y="146"/>
                  </a:lnTo>
                  <a:lnTo>
                    <a:pt x="853" y="147"/>
                  </a:lnTo>
                  <a:lnTo>
                    <a:pt x="875" y="150"/>
                  </a:lnTo>
                  <a:lnTo>
                    <a:pt x="870" y="154"/>
                  </a:lnTo>
                  <a:lnTo>
                    <a:pt x="861" y="158"/>
                  </a:lnTo>
                  <a:lnTo>
                    <a:pt x="853" y="160"/>
                  </a:lnTo>
                  <a:lnTo>
                    <a:pt x="844" y="162"/>
                  </a:lnTo>
                  <a:lnTo>
                    <a:pt x="835" y="165"/>
                  </a:lnTo>
                  <a:lnTo>
                    <a:pt x="826" y="167"/>
                  </a:lnTo>
                  <a:lnTo>
                    <a:pt x="817" y="169"/>
                  </a:lnTo>
                  <a:lnTo>
                    <a:pt x="808" y="173"/>
                  </a:lnTo>
                  <a:lnTo>
                    <a:pt x="784" y="187"/>
                  </a:lnTo>
                  <a:lnTo>
                    <a:pt x="761" y="204"/>
                  </a:lnTo>
                  <a:lnTo>
                    <a:pt x="739" y="225"/>
                  </a:lnTo>
                  <a:lnTo>
                    <a:pt x="720" y="247"/>
                  </a:lnTo>
                  <a:lnTo>
                    <a:pt x="702" y="271"/>
                  </a:lnTo>
                  <a:lnTo>
                    <a:pt x="688" y="295"/>
                  </a:lnTo>
                  <a:lnTo>
                    <a:pt x="676" y="320"/>
                  </a:lnTo>
                  <a:lnTo>
                    <a:pt x="667" y="347"/>
                  </a:lnTo>
                  <a:lnTo>
                    <a:pt x="683" y="338"/>
                  </a:lnTo>
                  <a:lnTo>
                    <a:pt x="699" y="330"/>
                  </a:lnTo>
                  <a:lnTo>
                    <a:pt x="716" y="320"/>
                  </a:lnTo>
                  <a:lnTo>
                    <a:pt x="734" y="312"/>
                  </a:lnTo>
                  <a:lnTo>
                    <a:pt x="751" y="304"/>
                  </a:lnTo>
                  <a:lnTo>
                    <a:pt x="768" y="296"/>
                  </a:lnTo>
                  <a:lnTo>
                    <a:pt x="787" y="288"/>
                  </a:lnTo>
                  <a:lnTo>
                    <a:pt x="804" y="281"/>
                  </a:lnTo>
                  <a:lnTo>
                    <a:pt x="776" y="304"/>
                  </a:lnTo>
                  <a:lnTo>
                    <a:pt x="750" y="327"/>
                  </a:lnTo>
                  <a:lnTo>
                    <a:pt x="722" y="353"/>
                  </a:lnTo>
                  <a:lnTo>
                    <a:pt x="698" y="378"/>
                  </a:lnTo>
                  <a:lnTo>
                    <a:pt x="676" y="407"/>
                  </a:lnTo>
                  <a:lnTo>
                    <a:pt x="659" y="437"/>
                  </a:lnTo>
                  <a:lnTo>
                    <a:pt x="647" y="468"/>
                  </a:lnTo>
                  <a:lnTo>
                    <a:pt x="641" y="502"/>
                  </a:lnTo>
                  <a:lnTo>
                    <a:pt x="659" y="487"/>
                  </a:lnTo>
                  <a:lnTo>
                    <a:pt x="675" y="474"/>
                  </a:lnTo>
                  <a:lnTo>
                    <a:pt x="692" y="460"/>
                  </a:lnTo>
                  <a:lnTo>
                    <a:pt x="711" y="447"/>
                  </a:lnTo>
                  <a:lnTo>
                    <a:pt x="728" y="434"/>
                  </a:lnTo>
                  <a:lnTo>
                    <a:pt x="746" y="424"/>
                  </a:lnTo>
                  <a:lnTo>
                    <a:pt x="766" y="414"/>
                  </a:lnTo>
                  <a:lnTo>
                    <a:pt x="785" y="404"/>
                  </a:lnTo>
                  <a:lnTo>
                    <a:pt x="779" y="413"/>
                  </a:lnTo>
                  <a:lnTo>
                    <a:pt x="770" y="419"/>
                  </a:lnTo>
                  <a:lnTo>
                    <a:pt x="761" y="428"/>
                  </a:lnTo>
                  <a:lnTo>
                    <a:pt x="753" y="434"/>
                  </a:lnTo>
                  <a:lnTo>
                    <a:pt x="744" y="442"/>
                  </a:lnTo>
                  <a:lnTo>
                    <a:pt x="737" y="451"/>
                  </a:lnTo>
                  <a:lnTo>
                    <a:pt x="730" y="461"/>
                  </a:lnTo>
                  <a:lnTo>
                    <a:pt x="727" y="471"/>
                  </a:lnTo>
                  <a:lnTo>
                    <a:pt x="716" y="491"/>
                  </a:lnTo>
                  <a:lnTo>
                    <a:pt x="705" y="510"/>
                  </a:lnTo>
                  <a:lnTo>
                    <a:pt x="694" y="530"/>
                  </a:lnTo>
                  <a:lnTo>
                    <a:pt x="684" y="551"/>
                  </a:lnTo>
                  <a:lnTo>
                    <a:pt x="676" y="572"/>
                  </a:lnTo>
                  <a:lnTo>
                    <a:pt x="670" y="593"/>
                  </a:lnTo>
                  <a:lnTo>
                    <a:pt x="669" y="616"/>
                  </a:lnTo>
                  <a:lnTo>
                    <a:pt x="670" y="641"/>
                  </a:lnTo>
                  <a:lnTo>
                    <a:pt x="682" y="626"/>
                  </a:lnTo>
                  <a:lnTo>
                    <a:pt x="692" y="610"/>
                  </a:lnTo>
                  <a:lnTo>
                    <a:pt x="704" y="593"/>
                  </a:lnTo>
                  <a:lnTo>
                    <a:pt x="716" y="577"/>
                  </a:lnTo>
                  <a:lnTo>
                    <a:pt x="729" y="561"/>
                  </a:lnTo>
                  <a:lnTo>
                    <a:pt x="742" y="545"/>
                  </a:lnTo>
                  <a:lnTo>
                    <a:pt x="757" y="530"/>
                  </a:lnTo>
                  <a:lnTo>
                    <a:pt x="773" y="516"/>
                  </a:lnTo>
                  <a:lnTo>
                    <a:pt x="799" y="493"/>
                  </a:lnTo>
                  <a:lnTo>
                    <a:pt x="828" y="472"/>
                  </a:lnTo>
                  <a:lnTo>
                    <a:pt x="858" y="453"/>
                  </a:lnTo>
                  <a:lnTo>
                    <a:pt x="889" y="436"/>
                  </a:lnTo>
                  <a:lnTo>
                    <a:pt x="921" y="421"/>
                  </a:lnTo>
                  <a:lnTo>
                    <a:pt x="954" y="408"/>
                  </a:lnTo>
                  <a:lnTo>
                    <a:pt x="988" y="396"/>
                  </a:lnTo>
                  <a:lnTo>
                    <a:pt x="1022" y="387"/>
                  </a:lnTo>
                  <a:lnTo>
                    <a:pt x="1057" y="381"/>
                  </a:lnTo>
                  <a:lnTo>
                    <a:pt x="1092" y="377"/>
                  </a:lnTo>
                  <a:lnTo>
                    <a:pt x="1128" y="376"/>
                  </a:lnTo>
                  <a:lnTo>
                    <a:pt x="1162" y="377"/>
                  </a:lnTo>
                  <a:lnTo>
                    <a:pt x="1198" y="380"/>
                  </a:lnTo>
                  <a:lnTo>
                    <a:pt x="1232" y="386"/>
                  </a:lnTo>
                  <a:lnTo>
                    <a:pt x="1267" y="395"/>
                  </a:lnTo>
                  <a:lnTo>
                    <a:pt x="1302" y="408"/>
                  </a:lnTo>
                  <a:lnTo>
                    <a:pt x="1338" y="428"/>
                  </a:lnTo>
                  <a:lnTo>
                    <a:pt x="1372" y="452"/>
                  </a:lnTo>
                  <a:lnTo>
                    <a:pt x="1401" y="481"/>
                  </a:lnTo>
                  <a:lnTo>
                    <a:pt x="1425" y="513"/>
                  </a:lnTo>
                  <a:lnTo>
                    <a:pt x="1444" y="548"/>
                  </a:lnTo>
                  <a:lnTo>
                    <a:pt x="1459" y="587"/>
                  </a:lnTo>
                  <a:lnTo>
                    <a:pt x="1470" y="627"/>
                  </a:lnTo>
                  <a:lnTo>
                    <a:pt x="1473" y="667"/>
                  </a:lnTo>
                  <a:lnTo>
                    <a:pt x="1471" y="716"/>
                  </a:lnTo>
                  <a:lnTo>
                    <a:pt x="1466" y="764"/>
                  </a:lnTo>
                  <a:lnTo>
                    <a:pt x="1458" y="810"/>
                  </a:lnTo>
                  <a:lnTo>
                    <a:pt x="1444" y="854"/>
                  </a:lnTo>
                  <a:lnTo>
                    <a:pt x="1440" y="857"/>
                  </a:lnTo>
                  <a:lnTo>
                    <a:pt x="1444" y="812"/>
                  </a:lnTo>
                  <a:lnTo>
                    <a:pt x="1443" y="769"/>
                  </a:lnTo>
                  <a:lnTo>
                    <a:pt x="1435" y="727"/>
                  </a:lnTo>
                  <a:lnTo>
                    <a:pt x="1421" y="688"/>
                  </a:lnTo>
                  <a:lnTo>
                    <a:pt x="1401" y="650"/>
                  </a:lnTo>
                  <a:lnTo>
                    <a:pt x="1375" y="616"/>
                  </a:lnTo>
                  <a:lnTo>
                    <a:pt x="1345" y="584"/>
                  </a:lnTo>
                  <a:lnTo>
                    <a:pt x="1310" y="557"/>
                  </a:lnTo>
                  <a:lnTo>
                    <a:pt x="1314" y="582"/>
                  </a:lnTo>
                  <a:lnTo>
                    <a:pt x="1317" y="606"/>
                  </a:lnTo>
                  <a:lnTo>
                    <a:pt x="1317" y="631"/>
                  </a:lnTo>
                  <a:lnTo>
                    <a:pt x="1313" y="657"/>
                  </a:lnTo>
                  <a:lnTo>
                    <a:pt x="1308" y="682"/>
                  </a:lnTo>
                  <a:lnTo>
                    <a:pt x="1303" y="706"/>
                  </a:lnTo>
                  <a:lnTo>
                    <a:pt x="1295" y="729"/>
                  </a:lnTo>
                  <a:lnTo>
                    <a:pt x="1285" y="751"/>
                  </a:lnTo>
                  <a:lnTo>
                    <a:pt x="1284" y="719"/>
                  </a:lnTo>
                  <a:lnTo>
                    <a:pt x="1280" y="687"/>
                  </a:lnTo>
                  <a:lnTo>
                    <a:pt x="1269" y="657"/>
                  </a:lnTo>
                  <a:lnTo>
                    <a:pt x="1255" y="628"/>
                  </a:lnTo>
                  <a:lnTo>
                    <a:pt x="1237" y="602"/>
                  </a:lnTo>
                  <a:lnTo>
                    <a:pt x="1215" y="576"/>
                  </a:lnTo>
                  <a:lnTo>
                    <a:pt x="1190" y="555"/>
                  </a:lnTo>
                  <a:lnTo>
                    <a:pt x="1162" y="537"/>
                  </a:lnTo>
                  <a:lnTo>
                    <a:pt x="1149" y="530"/>
                  </a:lnTo>
                  <a:lnTo>
                    <a:pt x="1137" y="524"/>
                  </a:lnTo>
                  <a:lnTo>
                    <a:pt x="1124" y="519"/>
                  </a:lnTo>
                  <a:lnTo>
                    <a:pt x="1111" y="514"/>
                  </a:lnTo>
                  <a:lnTo>
                    <a:pt x="1099" y="508"/>
                  </a:lnTo>
                  <a:lnTo>
                    <a:pt x="1085" y="505"/>
                  </a:lnTo>
                  <a:lnTo>
                    <a:pt x="1072" y="501"/>
                  </a:lnTo>
                  <a:lnTo>
                    <a:pt x="1058" y="498"/>
                  </a:lnTo>
                  <a:lnTo>
                    <a:pt x="1084" y="522"/>
                  </a:lnTo>
                  <a:lnTo>
                    <a:pt x="1107" y="550"/>
                  </a:lnTo>
                  <a:lnTo>
                    <a:pt x="1128" y="577"/>
                  </a:lnTo>
                  <a:lnTo>
                    <a:pt x="1144" y="608"/>
                  </a:lnTo>
                  <a:lnTo>
                    <a:pt x="1156" y="640"/>
                  </a:lnTo>
                  <a:lnTo>
                    <a:pt x="1166" y="673"/>
                  </a:lnTo>
                  <a:lnTo>
                    <a:pt x="1171" y="709"/>
                  </a:lnTo>
                  <a:lnTo>
                    <a:pt x="1173" y="744"/>
                  </a:lnTo>
                  <a:lnTo>
                    <a:pt x="1166" y="718"/>
                  </a:lnTo>
                  <a:lnTo>
                    <a:pt x="1153" y="693"/>
                  </a:lnTo>
                  <a:lnTo>
                    <a:pt x="1136" y="668"/>
                  </a:lnTo>
                  <a:lnTo>
                    <a:pt x="1116" y="645"/>
                  </a:lnTo>
                  <a:lnTo>
                    <a:pt x="1093" y="626"/>
                  </a:lnTo>
                  <a:lnTo>
                    <a:pt x="1068" y="608"/>
                  </a:lnTo>
                  <a:lnTo>
                    <a:pt x="1042" y="595"/>
                  </a:lnTo>
                  <a:lnTo>
                    <a:pt x="1016" y="585"/>
                  </a:lnTo>
                  <a:lnTo>
                    <a:pt x="1002" y="582"/>
                  </a:lnTo>
                  <a:lnTo>
                    <a:pt x="986" y="580"/>
                  </a:lnTo>
                  <a:lnTo>
                    <a:pt x="971" y="578"/>
                  </a:lnTo>
                  <a:lnTo>
                    <a:pt x="955" y="578"/>
                  </a:lnTo>
                  <a:lnTo>
                    <a:pt x="939" y="581"/>
                  </a:lnTo>
                  <a:lnTo>
                    <a:pt x="924" y="583"/>
                  </a:lnTo>
                  <a:lnTo>
                    <a:pt x="909" y="588"/>
                  </a:lnTo>
                  <a:lnTo>
                    <a:pt x="895" y="593"/>
                  </a:lnTo>
                  <a:lnTo>
                    <a:pt x="911" y="606"/>
                  </a:lnTo>
                  <a:lnTo>
                    <a:pt x="925" y="620"/>
                  </a:lnTo>
                  <a:lnTo>
                    <a:pt x="936" y="636"/>
                  </a:lnTo>
                  <a:lnTo>
                    <a:pt x="947" y="652"/>
                  </a:lnTo>
                  <a:lnTo>
                    <a:pt x="956" y="669"/>
                  </a:lnTo>
                  <a:lnTo>
                    <a:pt x="963" y="687"/>
                  </a:lnTo>
                  <a:lnTo>
                    <a:pt x="969" y="705"/>
                  </a:lnTo>
                  <a:lnTo>
                    <a:pt x="973" y="724"/>
                  </a:lnTo>
                  <a:lnTo>
                    <a:pt x="967" y="720"/>
                  </a:lnTo>
                  <a:lnTo>
                    <a:pt x="962" y="716"/>
                  </a:lnTo>
                  <a:lnTo>
                    <a:pt x="958" y="711"/>
                  </a:lnTo>
                  <a:lnTo>
                    <a:pt x="955" y="705"/>
                  </a:lnTo>
                  <a:lnTo>
                    <a:pt x="951" y="699"/>
                  </a:lnTo>
                  <a:lnTo>
                    <a:pt x="948" y="694"/>
                  </a:lnTo>
                  <a:lnTo>
                    <a:pt x="943" y="688"/>
                  </a:lnTo>
                  <a:lnTo>
                    <a:pt x="939" y="683"/>
                  </a:lnTo>
                  <a:lnTo>
                    <a:pt x="921" y="672"/>
                  </a:lnTo>
                  <a:lnTo>
                    <a:pt x="902" y="663"/>
                  </a:lnTo>
                  <a:lnTo>
                    <a:pt x="882" y="656"/>
                  </a:lnTo>
                  <a:lnTo>
                    <a:pt x="861" y="650"/>
                  </a:lnTo>
                  <a:lnTo>
                    <a:pt x="841" y="648"/>
                  </a:lnTo>
                  <a:lnTo>
                    <a:pt x="819" y="646"/>
                  </a:lnTo>
                  <a:lnTo>
                    <a:pt x="797" y="649"/>
                  </a:lnTo>
                  <a:lnTo>
                    <a:pt x="775" y="653"/>
                  </a:lnTo>
                  <a:lnTo>
                    <a:pt x="766" y="656"/>
                  </a:lnTo>
                  <a:lnTo>
                    <a:pt x="757" y="659"/>
                  </a:lnTo>
                  <a:lnTo>
                    <a:pt x="747" y="664"/>
                  </a:lnTo>
                  <a:lnTo>
                    <a:pt x="739" y="668"/>
                  </a:lnTo>
                  <a:lnTo>
                    <a:pt x="730" y="673"/>
                  </a:lnTo>
                  <a:lnTo>
                    <a:pt x="722" y="679"/>
                  </a:lnTo>
                  <a:lnTo>
                    <a:pt x="714" y="684"/>
                  </a:lnTo>
                  <a:lnTo>
                    <a:pt x="706" y="690"/>
                  </a:lnTo>
                  <a:lnTo>
                    <a:pt x="720" y="699"/>
                  </a:lnTo>
                  <a:lnTo>
                    <a:pt x="734" y="706"/>
                  </a:lnTo>
                  <a:lnTo>
                    <a:pt x="749" y="714"/>
                  </a:lnTo>
                  <a:lnTo>
                    <a:pt x="762" y="720"/>
                  </a:lnTo>
                  <a:lnTo>
                    <a:pt x="777" y="726"/>
                  </a:lnTo>
                  <a:lnTo>
                    <a:pt x="792" y="732"/>
                  </a:lnTo>
                  <a:lnTo>
                    <a:pt x="808" y="737"/>
                  </a:lnTo>
                  <a:lnTo>
                    <a:pt x="823" y="742"/>
                  </a:lnTo>
                  <a:lnTo>
                    <a:pt x="838" y="748"/>
                  </a:lnTo>
                  <a:lnTo>
                    <a:pt x="853" y="754"/>
                  </a:lnTo>
                  <a:lnTo>
                    <a:pt x="868" y="759"/>
                  </a:lnTo>
                  <a:lnTo>
                    <a:pt x="883" y="766"/>
                  </a:lnTo>
                  <a:lnTo>
                    <a:pt x="898" y="773"/>
                  </a:lnTo>
                  <a:lnTo>
                    <a:pt x="912" y="780"/>
                  </a:lnTo>
                  <a:lnTo>
                    <a:pt x="926" y="789"/>
                  </a:lnTo>
                  <a:lnTo>
                    <a:pt x="940" y="799"/>
                  </a:lnTo>
                  <a:lnTo>
                    <a:pt x="961" y="816"/>
                  </a:lnTo>
                  <a:lnTo>
                    <a:pt x="981" y="832"/>
                  </a:lnTo>
                  <a:lnTo>
                    <a:pt x="1002" y="850"/>
                  </a:lnTo>
                  <a:lnTo>
                    <a:pt x="1022" y="868"/>
                  </a:lnTo>
                  <a:lnTo>
                    <a:pt x="1042" y="886"/>
                  </a:lnTo>
                  <a:lnTo>
                    <a:pt x="1063" y="905"/>
                  </a:lnTo>
                  <a:lnTo>
                    <a:pt x="1083" y="923"/>
                  </a:lnTo>
                  <a:lnTo>
                    <a:pt x="1102" y="943"/>
                  </a:lnTo>
                  <a:lnTo>
                    <a:pt x="1121" y="962"/>
                  </a:lnTo>
                  <a:lnTo>
                    <a:pt x="1139" y="983"/>
                  </a:lnTo>
                  <a:lnTo>
                    <a:pt x="1156" y="1003"/>
                  </a:lnTo>
                  <a:lnTo>
                    <a:pt x="1173" y="1024"/>
                  </a:lnTo>
                  <a:lnTo>
                    <a:pt x="1189" y="1045"/>
                  </a:lnTo>
                  <a:lnTo>
                    <a:pt x="1202" y="1067"/>
                  </a:lnTo>
                  <a:lnTo>
                    <a:pt x="1216" y="1089"/>
                  </a:lnTo>
                  <a:lnTo>
                    <a:pt x="1228" y="1112"/>
                  </a:lnTo>
                  <a:lnTo>
                    <a:pt x="1255" y="1171"/>
                  </a:lnTo>
                  <a:lnTo>
                    <a:pt x="1278" y="1233"/>
                  </a:lnTo>
                  <a:lnTo>
                    <a:pt x="1295" y="1297"/>
                  </a:lnTo>
                  <a:lnTo>
                    <a:pt x="1305" y="1364"/>
                  </a:lnTo>
                  <a:lnTo>
                    <a:pt x="1310" y="1433"/>
                  </a:lnTo>
                  <a:lnTo>
                    <a:pt x="1308" y="1501"/>
                  </a:lnTo>
                  <a:lnTo>
                    <a:pt x="1302" y="1569"/>
                  </a:lnTo>
                  <a:lnTo>
                    <a:pt x="1288" y="1635"/>
                  </a:lnTo>
                  <a:lnTo>
                    <a:pt x="1257" y="1733"/>
                  </a:lnTo>
                  <a:lnTo>
                    <a:pt x="1274" y="1735"/>
                  </a:lnTo>
                  <a:lnTo>
                    <a:pt x="1292" y="1735"/>
                  </a:lnTo>
                  <a:lnTo>
                    <a:pt x="1310" y="1734"/>
                  </a:lnTo>
                  <a:lnTo>
                    <a:pt x="1327" y="1732"/>
                  </a:lnTo>
                  <a:lnTo>
                    <a:pt x="1344" y="1730"/>
                  </a:lnTo>
                  <a:lnTo>
                    <a:pt x="1363" y="1727"/>
                  </a:lnTo>
                  <a:lnTo>
                    <a:pt x="1381" y="1727"/>
                  </a:lnTo>
                  <a:lnTo>
                    <a:pt x="1401" y="1730"/>
                  </a:lnTo>
                  <a:lnTo>
                    <a:pt x="1425" y="1734"/>
                  </a:lnTo>
                  <a:lnTo>
                    <a:pt x="1448" y="1740"/>
                  </a:lnTo>
                  <a:lnTo>
                    <a:pt x="1470" y="1748"/>
                  </a:lnTo>
                  <a:lnTo>
                    <a:pt x="1492" y="1757"/>
                  </a:lnTo>
                  <a:lnTo>
                    <a:pt x="1512" y="1769"/>
                  </a:lnTo>
                  <a:lnTo>
                    <a:pt x="1532" y="1784"/>
                  </a:lnTo>
                  <a:lnTo>
                    <a:pt x="1549" y="1801"/>
                  </a:lnTo>
                  <a:lnTo>
                    <a:pt x="1565" y="1822"/>
                  </a:lnTo>
                  <a:lnTo>
                    <a:pt x="1577" y="1838"/>
                  </a:lnTo>
                  <a:lnTo>
                    <a:pt x="1588" y="1854"/>
                  </a:lnTo>
                  <a:lnTo>
                    <a:pt x="1601" y="1871"/>
                  </a:lnTo>
                  <a:lnTo>
                    <a:pt x="1615" y="1887"/>
                  </a:lnTo>
                  <a:lnTo>
                    <a:pt x="1629" y="1902"/>
                  </a:lnTo>
                  <a:lnTo>
                    <a:pt x="1645" y="1916"/>
                  </a:lnTo>
                  <a:lnTo>
                    <a:pt x="1662" y="1927"/>
                  </a:lnTo>
                  <a:lnTo>
                    <a:pt x="1681" y="1935"/>
                  </a:lnTo>
                  <a:lnTo>
                    <a:pt x="1701" y="1939"/>
                  </a:lnTo>
                  <a:lnTo>
                    <a:pt x="1722" y="1945"/>
                  </a:lnTo>
                  <a:lnTo>
                    <a:pt x="1743" y="1953"/>
                  </a:lnTo>
                  <a:lnTo>
                    <a:pt x="1762" y="1964"/>
                  </a:lnTo>
                  <a:lnTo>
                    <a:pt x="1780" y="1976"/>
                  </a:lnTo>
                  <a:lnTo>
                    <a:pt x="1796" y="1992"/>
                  </a:lnTo>
                  <a:lnTo>
                    <a:pt x="1808" y="2010"/>
                  </a:lnTo>
                  <a:lnTo>
                    <a:pt x="1819" y="2030"/>
                  </a:lnTo>
                  <a:lnTo>
                    <a:pt x="1820" y="2043"/>
                  </a:lnTo>
                  <a:lnTo>
                    <a:pt x="1819" y="2056"/>
                  </a:lnTo>
                  <a:lnTo>
                    <a:pt x="1815" y="2067"/>
                  </a:lnTo>
                  <a:lnTo>
                    <a:pt x="1810" y="2078"/>
                  </a:lnTo>
                  <a:lnTo>
                    <a:pt x="1803" y="2088"/>
                  </a:lnTo>
                  <a:lnTo>
                    <a:pt x="1796" y="2097"/>
                  </a:lnTo>
                  <a:lnTo>
                    <a:pt x="1788" y="2108"/>
                  </a:lnTo>
                  <a:lnTo>
                    <a:pt x="1781" y="2118"/>
                  </a:lnTo>
                  <a:lnTo>
                    <a:pt x="1762" y="2129"/>
                  </a:lnTo>
                  <a:lnTo>
                    <a:pt x="1744" y="2140"/>
                  </a:lnTo>
                  <a:lnTo>
                    <a:pt x="1724" y="2148"/>
                  </a:lnTo>
                  <a:lnTo>
                    <a:pt x="1704" y="2155"/>
                  </a:lnTo>
                  <a:lnTo>
                    <a:pt x="1683" y="2159"/>
                  </a:lnTo>
                  <a:lnTo>
                    <a:pt x="1661" y="2164"/>
                  </a:lnTo>
                  <a:lnTo>
                    <a:pt x="1639" y="2166"/>
                  </a:lnTo>
                  <a:lnTo>
                    <a:pt x="1617" y="2169"/>
                  </a:lnTo>
                  <a:lnTo>
                    <a:pt x="1595" y="2169"/>
                  </a:lnTo>
                  <a:lnTo>
                    <a:pt x="1573" y="2166"/>
                  </a:lnTo>
                  <a:lnTo>
                    <a:pt x="1552" y="2162"/>
                  </a:lnTo>
                  <a:lnTo>
                    <a:pt x="1531" y="2155"/>
                  </a:lnTo>
                  <a:lnTo>
                    <a:pt x="1510" y="2148"/>
                  </a:lnTo>
                  <a:lnTo>
                    <a:pt x="1489" y="2140"/>
                  </a:lnTo>
                  <a:lnTo>
                    <a:pt x="1469" y="2133"/>
                  </a:lnTo>
                  <a:lnTo>
                    <a:pt x="1448" y="2125"/>
                  </a:lnTo>
                  <a:lnTo>
                    <a:pt x="1427" y="2119"/>
                  </a:lnTo>
                  <a:lnTo>
                    <a:pt x="1406" y="2113"/>
                  </a:lnTo>
                  <a:lnTo>
                    <a:pt x="1387" y="2110"/>
                  </a:lnTo>
                  <a:lnTo>
                    <a:pt x="1366" y="2110"/>
                  </a:lnTo>
                  <a:lnTo>
                    <a:pt x="1345" y="2111"/>
                  </a:lnTo>
                  <a:lnTo>
                    <a:pt x="1325" y="2117"/>
                  </a:lnTo>
                  <a:lnTo>
                    <a:pt x="1303" y="2125"/>
                  </a:lnTo>
                  <a:lnTo>
                    <a:pt x="1282" y="2139"/>
                  </a:lnTo>
                  <a:lnTo>
                    <a:pt x="1270" y="2150"/>
                  </a:lnTo>
                  <a:lnTo>
                    <a:pt x="1259" y="2162"/>
                  </a:lnTo>
                  <a:lnTo>
                    <a:pt x="1247" y="2172"/>
                  </a:lnTo>
                  <a:lnTo>
                    <a:pt x="1236" y="2182"/>
                  </a:lnTo>
                  <a:lnTo>
                    <a:pt x="1224" y="2193"/>
                  </a:lnTo>
                  <a:lnTo>
                    <a:pt x="1212" y="2203"/>
                  </a:lnTo>
                  <a:lnTo>
                    <a:pt x="1200" y="2212"/>
                  </a:lnTo>
                  <a:lnTo>
                    <a:pt x="1187" y="2220"/>
                  </a:lnTo>
                  <a:lnTo>
                    <a:pt x="1175" y="2229"/>
                  </a:lnTo>
                  <a:lnTo>
                    <a:pt x="1162" y="2237"/>
                  </a:lnTo>
                  <a:lnTo>
                    <a:pt x="1148" y="2244"/>
                  </a:lnTo>
                  <a:lnTo>
                    <a:pt x="1134" y="2250"/>
                  </a:lnTo>
                  <a:lnTo>
                    <a:pt x="1122" y="2255"/>
                  </a:lnTo>
                  <a:lnTo>
                    <a:pt x="1107" y="2261"/>
                  </a:lnTo>
                  <a:lnTo>
                    <a:pt x="1093" y="2264"/>
                  </a:lnTo>
                  <a:lnTo>
                    <a:pt x="1078" y="2268"/>
                  </a:lnTo>
                  <a:lnTo>
                    <a:pt x="1058" y="2272"/>
                  </a:lnTo>
                  <a:lnTo>
                    <a:pt x="1039" y="2277"/>
                  </a:lnTo>
                  <a:lnTo>
                    <a:pt x="1019" y="2278"/>
                  </a:lnTo>
                  <a:lnTo>
                    <a:pt x="1000" y="2279"/>
                  </a:lnTo>
                  <a:lnTo>
                    <a:pt x="980" y="2278"/>
                  </a:lnTo>
                  <a:lnTo>
                    <a:pt x="961" y="2276"/>
                  </a:lnTo>
                  <a:lnTo>
                    <a:pt x="942" y="2272"/>
                  </a:lnTo>
                  <a:lnTo>
                    <a:pt x="923" y="2269"/>
                  </a:lnTo>
                  <a:lnTo>
                    <a:pt x="904" y="2263"/>
                  </a:lnTo>
                  <a:lnTo>
                    <a:pt x="886" y="2257"/>
                  </a:lnTo>
                  <a:lnTo>
                    <a:pt x="867" y="2252"/>
                  </a:lnTo>
                  <a:lnTo>
                    <a:pt x="850" y="2244"/>
                  </a:lnTo>
                  <a:lnTo>
                    <a:pt x="833" y="2237"/>
                  </a:lnTo>
                  <a:lnTo>
                    <a:pt x="814" y="2229"/>
                  </a:lnTo>
                  <a:lnTo>
                    <a:pt x="798" y="2220"/>
                  </a:lnTo>
                  <a:lnTo>
                    <a:pt x="781" y="2212"/>
                  </a:lnTo>
                  <a:lnTo>
                    <a:pt x="762" y="2203"/>
                  </a:lnTo>
                  <a:lnTo>
                    <a:pt x="745" y="2194"/>
                  </a:lnTo>
                  <a:lnTo>
                    <a:pt x="727" y="2184"/>
                  </a:lnTo>
                  <a:lnTo>
                    <a:pt x="709" y="2173"/>
                  </a:lnTo>
                  <a:lnTo>
                    <a:pt x="692" y="2162"/>
                  </a:lnTo>
                  <a:lnTo>
                    <a:pt x="675" y="2150"/>
                  </a:lnTo>
                  <a:lnTo>
                    <a:pt x="659" y="2139"/>
                  </a:lnTo>
                  <a:lnTo>
                    <a:pt x="641" y="2127"/>
                  </a:lnTo>
                  <a:lnTo>
                    <a:pt x="624" y="2117"/>
                  </a:lnTo>
                  <a:lnTo>
                    <a:pt x="607" y="2106"/>
                  </a:lnTo>
                  <a:lnTo>
                    <a:pt x="588" y="2096"/>
                  </a:lnTo>
                  <a:lnTo>
                    <a:pt x="570" y="2088"/>
                  </a:lnTo>
                  <a:lnTo>
                    <a:pt x="552" y="2080"/>
                  </a:lnTo>
                  <a:lnTo>
                    <a:pt x="533" y="2074"/>
                  </a:lnTo>
                  <a:lnTo>
                    <a:pt x="514" y="2070"/>
                  </a:lnTo>
                  <a:lnTo>
                    <a:pt x="493" y="2066"/>
                  </a:lnTo>
                  <a:lnTo>
                    <a:pt x="481" y="2070"/>
                  </a:lnTo>
                  <a:lnTo>
                    <a:pt x="470" y="2072"/>
                  </a:lnTo>
                  <a:lnTo>
                    <a:pt x="457" y="2075"/>
                  </a:lnTo>
                  <a:lnTo>
                    <a:pt x="446" y="2078"/>
                  </a:lnTo>
                  <a:lnTo>
                    <a:pt x="433" y="2081"/>
                  </a:lnTo>
                  <a:lnTo>
                    <a:pt x="420" y="2083"/>
                  </a:lnTo>
                  <a:lnTo>
                    <a:pt x="408" y="2085"/>
                  </a:lnTo>
                  <a:lnTo>
                    <a:pt x="395" y="2087"/>
                  </a:lnTo>
                  <a:lnTo>
                    <a:pt x="382" y="2088"/>
                  </a:lnTo>
                  <a:lnTo>
                    <a:pt x="370" y="2089"/>
                  </a:lnTo>
                  <a:lnTo>
                    <a:pt x="357" y="2089"/>
                  </a:lnTo>
                  <a:lnTo>
                    <a:pt x="344" y="2088"/>
                  </a:lnTo>
                  <a:lnTo>
                    <a:pt x="333" y="2087"/>
                  </a:lnTo>
                  <a:lnTo>
                    <a:pt x="320" y="2086"/>
                  </a:lnTo>
                  <a:lnTo>
                    <a:pt x="307" y="2082"/>
                  </a:lnTo>
                  <a:lnTo>
                    <a:pt x="296" y="2079"/>
                  </a:lnTo>
                  <a:lnTo>
                    <a:pt x="285" y="2074"/>
                  </a:lnTo>
                  <a:lnTo>
                    <a:pt x="275" y="2070"/>
                  </a:lnTo>
                  <a:lnTo>
                    <a:pt x="264" y="2064"/>
                  </a:lnTo>
                  <a:lnTo>
                    <a:pt x="254" y="2057"/>
                  </a:lnTo>
                  <a:lnTo>
                    <a:pt x="245" y="2050"/>
                  </a:lnTo>
                  <a:lnTo>
                    <a:pt x="238" y="2041"/>
                  </a:lnTo>
                  <a:lnTo>
                    <a:pt x="234" y="2030"/>
                  </a:lnTo>
                  <a:lnTo>
                    <a:pt x="232" y="2018"/>
                  </a:lnTo>
                  <a:lnTo>
                    <a:pt x="239" y="1992"/>
                  </a:lnTo>
                  <a:lnTo>
                    <a:pt x="251" y="1974"/>
                  </a:lnTo>
                  <a:lnTo>
                    <a:pt x="268" y="1960"/>
                  </a:lnTo>
                  <a:lnTo>
                    <a:pt x="289" y="1949"/>
                  </a:lnTo>
                  <a:lnTo>
                    <a:pt x="310" y="1939"/>
                  </a:lnTo>
                  <a:lnTo>
                    <a:pt x="333" y="1930"/>
                  </a:lnTo>
                  <a:lnTo>
                    <a:pt x="353" y="1919"/>
                  </a:lnTo>
                  <a:lnTo>
                    <a:pt x="372" y="1905"/>
                  </a:lnTo>
                  <a:lnTo>
                    <a:pt x="378" y="1891"/>
                  </a:lnTo>
                  <a:lnTo>
                    <a:pt x="385" y="1876"/>
                  </a:lnTo>
                  <a:lnTo>
                    <a:pt x="393" y="1861"/>
                  </a:lnTo>
                  <a:lnTo>
                    <a:pt x="402" y="1847"/>
                  </a:lnTo>
                  <a:lnTo>
                    <a:pt x="411" y="1832"/>
                  </a:lnTo>
                  <a:lnTo>
                    <a:pt x="423" y="1818"/>
                  </a:lnTo>
                  <a:lnTo>
                    <a:pt x="434" y="1806"/>
                  </a:lnTo>
                  <a:lnTo>
                    <a:pt x="446" y="1793"/>
                  </a:lnTo>
                  <a:lnTo>
                    <a:pt x="459" y="1781"/>
                  </a:lnTo>
                  <a:lnTo>
                    <a:pt x="472" y="1771"/>
                  </a:lnTo>
                  <a:lnTo>
                    <a:pt x="487" y="1762"/>
                  </a:lnTo>
                  <a:lnTo>
                    <a:pt x="502" y="1754"/>
                  </a:lnTo>
                  <a:lnTo>
                    <a:pt x="517" y="1748"/>
                  </a:lnTo>
                  <a:lnTo>
                    <a:pt x="533" y="1742"/>
                  </a:lnTo>
                  <a:lnTo>
                    <a:pt x="549" y="1740"/>
                  </a:lnTo>
                  <a:lnTo>
                    <a:pt x="567" y="1739"/>
                  </a:lnTo>
                  <a:lnTo>
                    <a:pt x="590" y="1739"/>
                  </a:lnTo>
                  <a:lnTo>
                    <a:pt x="613" y="1742"/>
                  </a:lnTo>
                  <a:lnTo>
                    <a:pt x="636" y="1746"/>
                  </a:lnTo>
                  <a:lnTo>
                    <a:pt x="659" y="1749"/>
                  </a:lnTo>
                  <a:lnTo>
                    <a:pt x="682" y="1752"/>
                  </a:lnTo>
                  <a:lnTo>
                    <a:pt x="704" y="1749"/>
                  </a:lnTo>
                  <a:lnTo>
                    <a:pt x="724" y="1742"/>
                  </a:lnTo>
                  <a:lnTo>
                    <a:pt x="744" y="1728"/>
                  </a:lnTo>
                  <a:lnTo>
                    <a:pt x="762" y="1709"/>
                  </a:lnTo>
                  <a:lnTo>
                    <a:pt x="782" y="1690"/>
                  </a:lnTo>
                  <a:lnTo>
                    <a:pt x="802" y="1673"/>
                  </a:lnTo>
                  <a:lnTo>
                    <a:pt x="823" y="1658"/>
                  </a:lnTo>
                  <a:lnTo>
                    <a:pt x="846" y="1647"/>
                  </a:lnTo>
                  <a:lnTo>
                    <a:pt x="871" y="1637"/>
                  </a:lnTo>
                  <a:lnTo>
                    <a:pt x="896" y="1632"/>
                  </a:lnTo>
                  <a:lnTo>
                    <a:pt x="923" y="1631"/>
                  </a:lnTo>
                  <a:lnTo>
                    <a:pt x="932" y="1632"/>
                  </a:lnTo>
                  <a:lnTo>
                    <a:pt x="940" y="1633"/>
                  </a:lnTo>
                  <a:lnTo>
                    <a:pt x="949" y="1635"/>
                  </a:lnTo>
                  <a:lnTo>
                    <a:pt x="957" y="1636"/>
                  </a:lnTo>
                  <a:lnTo>
                    <a:pt x="966" y="1639"/>
                  </a:lnTo>
                  <a:lnTo>
                    <a:pt x="974" y="1642"/>
                  </a:lnTo>
                  <a:lnTo>
                    <a:pt x="982" y="1644"/>
                  </a:lnTo>
                  <a:lnTo>
                    <a:pt x="990" y="1648"/>
                  </a:lnTo>
                  <a:lnTo>
                    <a:pt x="1030" y="1584"/>
                  </a:lnTo>
                  <a:lnTo>
                    <a:pt x="1057" y="1513"/>
                  </a:lnTo>
                  <a:lnTo>
                    <a:pt x="1073" y="1438"/>
                  </a:lnTo>
                  <a:lnTo>
                    <a:pt x="1079" y="1359"/>
                  </a:lnTo>
                  <a:lnTo>
                    <a:pt x="1076" y="1280"/>
                  </a:lnTo>
                  <a:lnTo>
                    <a:pt x="1063" y="1203"/>
                  </a:lnTo>
                  <a:lnTo>
                    <a:pt x="1042" y="1129"/>
                  </a:lnTo>
                  <a:lnTo>
                    <a:pt x="1012" y="1062"/>
                  </a:lnTo>
                  <a:lnTo>
                    <a:pt x="1001" y="1039"/>
                  </a:lnTo>
                  <a:lnTo>
                    <a:pt x="989" y="1016"/>
                  </a:lnTo>
                  <a:lnTo>
                    <a:pt x="976" y="993"/>
                  </a:lnTo>
                  <a:lnTo>
                    <a:pt x="961" y="970"/>
                  </a:lnTo>
                  <a:lnTo>
                    <a:pt x="944" y="947"/>
                  </a:lnTo>
                  <a:lnTo>
                    <a:pt x="928" y="925"/>
                  </a:lnTo>
                  <a:lnTo>
                    <a:pt x="910" y="905"/>
                  </a:lnTo>
                  <a:lnTo>
                    <a:pt x="891" y="884"/>
                  </a:lnTo>
                  <a:lnTo>
                    <a:pt x="872" y="864"/>
                  </a:lnTo>
                  <a:lnTo>
                    <a:pt x="851" y="845"/>
                  </a:lnTo>
                  <a:lnTo>
                    <a:pt x="830" y="826"/>
                  </a:lnTo>
                  <a:lnTo>
                    <a:pt x="810" y="810"/>
                  </a:lnTo>
                  <a:lnTo>
                    <a:pt x="788" y="794"/>
                  </a:lnTo>
                  <a:lnTo>
                    <a:pt x="765" y="779"/>
                  </a:lnTo>
                  <a:lnTo>
                    <a:pt x="742" y="765"/>
                  </a:lnTo>
                  <a:lnTo>
                    <a:pt x="719" y="754"/>
                  </a:lnTo>
                  <a:lnTo>
                    <a:pt x="705" y="749"/>
                  </a:lnTo>
                  <a:lnTo>
                    <a:pt x="692" y="747"/>
                  </a:lnTo>
                  <a:lnTo>
                    <a:pt x="678" y="748"/>
                  </a:lnTo>
                  <a:lnTo>
                    <a:pt x="664" y="751"/>
                  </a:lnTo>
                  <a:lnTo>
                    <a:pt x="652" y="757"/>
                  </a:lnTo>
                  <a:lnTo>
                    <a:pt x="639" y="763"/>
                  </a:lnTo>
                  <a:lnTo>
                    <a:pt x="626" y="770"/>
                  </a:lnTo>
                  <a:lnTo>
                    <a:pt x="615" y="777"/>
                  </a:lnTo>
                  <a:lnTo>
                    <a:pt x="599" y="793"/>
                  </a:lnTo>
                  <a:lnTo>
                    <a:pt x="586" y="810"/>
                  </a:lnTo>
                  <a:lnTo>
                    <a:pt x="576" y="830"/>
                  </a:lnTo>
                  <a:lnTo>
                    <a:pt x="568" y="849"/>
                  </a:lnTo>
                  <a:lnTo>
                    <a:pt x="563" y="870"/>
                  </a:lnTo>
                  <a:lnTo>
                    <a:pt x="560" y="892"/>
                  </a:lnTo>
                  <a:lnTo>
                    <a:pt x="560" y="914"/>
                  </a:lnTo>
                  <a:lnTo>
                    <a:pt x="563" y="937"/>
                  </a:lnTo>
                  <a:lnTo>
                    <a:pt x="565" y="948"/>
                  </a:lnTo>
                  <a:lnTo>
                    <a:pt x="569" y="959"/>
                  </a:lnTo>
                  <a:lnTo>
                    <a:pt x="573" y="969"/>
                  </a:lnTo>
                  <a:lnTo>
                    <a:pt x="578" y="978"/>
                  </a:lnTo>
                  <a:lnTo>
                    <a:pt x="584" y="989"/>
                  </a:lnTo>
                  <a:lnTo>
                    <a:pt x="590" y="998"/>
                  </a:lnTo>
                  <a:lnTo>
                    <a:pt x="597" y="1007"/>
                  </a:lnTo>
                  <a:lnTo>
                    <a:pt x="603" y="1016"/>
                  </a:lnTo>
                  <a:lnTo>
                    <a:pt x="597" y="1015"/>
                  </a:lnTo>
                  <a:lnTo>
                    <a:pt x="591" y="1013"/>
                  </a:lnTo>
                  <a:lnTo>
                    <a:pt x="585" y="1009"/>
                  </a:lnTo>
                  <a:lnTo>
                    <a:pt x="579" y="1005"/>
                  </a:lnTo>
                  <a:lnTo>
                    <a:pt x="573" y="1001"/>
                  </a:lnTo>
                  <a:lnTo>
                    <a:pt x="568" y="996"/>
                  </a:lnTo>
                  <a:lnTo>
                    <a:pt x="563" y="991"/>
                  </a:lnTo>
                  <a:lnTo>
                    <a:pt x="557" y="986"/>
                  </a:lnTo>
                  <a:lnTo>
                    <a:pt x="550" y="978"/>
                  </a:lnTo>
                  <a:lnTo>
                    <a:pt x="544" y="970"/>
                  </a:lnTo>
                  <a:lnTo>
                    <a:pt x="537" y="962"/>
                  </a:lnTo>
                  <a:lnTo>
                    <a:pt x="530" y="954"/>
                  </a:lnTo>
                  <a:lnTo>
                    <a:pt x="524" y="946"/>
                  </a:lnTo>
                  <a:lnTo>
                    <a:pt x="517" y="938"/>
                  </a:lnTo>
                  <a:lnTo>
                    <a:pt x="511" y="930"/>
                  </a:lnTo>
                  <a:lnTo>
                    <a:pt x="505" y="922"/>
                  </a:lnTo>
                  <a:lnTo>
                    <a:pt x="502" y="956"/>
                  </a:lnTo>
                  <a:lnTo>
                    <a:pt x="504" y="991"/>
                  </a:lnTo>
                  <a:lnTo>
                    <a:pt x="510" y="1023"/>
                  </a:lnTo>
                  <a:lnTo>
                    <a:pt x="522" y="1054"/>
                  </a:lnTo>
                  <a:lnTo>
                    <a:pt x="535" y="1084"/>
                  </a:lnTo>
                  <a:lnTo>
                    <a:pt x="554" y="1113"/>
                  </a:lnTo>
                  <a:lnTo>
                    <a:pt x="577" y="1140"/>
                  </a:lnTo>
                  <a:lnTo>
                    <a:pt x="602" y="1165"/>
                  </a:lnTo>
                  <a:lnTo>
                    <a:pt x="585" y="1160"/>
                  </a:lnTo>
                  <a:lnTo>
                    <a:pt x="568" y="1153"/>
                  </a:lnTo>
                  <a:lnTo>
                    <a:pt x="550" y="1148"/>
                  </a:lnTo>
                  <a:lnTo>
                    <a:pt x="534" y="1140"/>
                  </a:lnTo>
                  <a:lnTo>
                    <a:pt x="517" y="1130"/>
                  </a:lnTo>
                  <a:lnTo>
                    <a:pt x="502" y="1121"/>
                  </a:lnTo>
                  <a:lnTo>
                    <a:pt x="486" y="1110"/>
                  </a:lnTo>
                  <a:lnTo>
                    <a:pt x="471" y="1097"/>
                  </a:lnTo>
                  <a:lnTo>
                    <a:pt x="448" y="1069"/>
                  </a:lnTo>
                  <a:lnTo>
                    <a:pt x="449" y="1091"/>
                  </a:lnTo>
                  <a:lnTo>
                    <a:pt x="453" y="1112"/>
                  </a:lnTo>
                  <a:lnTo>
                    <a:pt x="457" y="1133"/>
                  </a:lnTo>
                  <a:lnTo>
                    <a:pt x="463" y="1153"/>
                  </a:lnTo>
                  <a:lnTo>
                    <a:pt x="470" y="1173"/>
                  </a:lnTo>
                  <a:lnTo>
                    <a:pt x="478" y="1194"/>
                  </a:lnTo>
                  <a:lnTo>
                    <a:pt x="486" y="1212"/>
                  </a:lnTo>
                  <a:lnTo>
                    <a:pt x="495" y="1232"/>
                  </a:lnTo>
                  <a:lnTo>
                    <a:pt x="504" y="1247"/>
                  </a:lnTo>
                  <a:lnTo>
                    <a:pt x="515" y="1262"/>
                  </a:lnTo>
                  <a:lnTo>
                    <a:pt x="526" y="1276"/>
                  </a:lnTo>
                  <a:lnTo>
                    <a:pt x="540" y="1289"/>
                  </a:lnTo>
                  <a:lnTo>
                    <a:pt x="554" y="1302"/>
                  </a:lnTo>
                  <a:lnTo>
                    <a:pt x="568" y="1312"/>
                  </a:lnTo>
                  <a:lnTo>
                    <a:pt x="584" y="1322"/>
                  </a:lnTo>
                  <a:lnTo>
                    <a:pt x="599" y="1330"/>
                  </a:lnTo>
                  <a:lnTo>
                    <a:pt x="579" y="1333"/>
                  </a:lnTo>
                  <a:lnTo>
                    <a:pt x="560" y="1333"/>
                  </a:lnTo>
                  <a:lnTo>
                    <a:pt x="539" y="1331"/>
                  </a:lnTo>
                  <a:lnTo>
                    <a:pt x="519" y="1325"/>
                  </a:lnTo>
                  <a:lnTo>
                    <a:pt x="500" y="1318"/>
                  </a:lnTo>
                  <a:lnTo>
                    <a:pt x="481" y="1310"/>
                  </a:lnTo>
                  <a:lnTo>
                    <a:pt x="463" y="1301"/>
                  </a:lnTo>
                  <a:lnTo>
                    <a:pt x="446" y="1291"/>
                  </a:lnTo>
                  <a:lnTo>
                    <a:pt x="451" y="1314"/>
                  </a:lnTo>
                  <a:lnTo>
                    <a:pt x="462" y="1337"/>
                  </a:lnTo>
                  <a:lnTo>
                    <a:pt x="474" y="1359"/>
                  </a:lnTo>
                  <a:lnTo>
                    <a:pt x="489" y="1378"/>
                  </a:lnTo>
                  <a:lnTo>
                    <a:pt x="507" y="1398"/>
                  </a:lnTo>
                  <a:lnTo>
                    <a:pt x="526" y="1415"/>
                  </a:lnTo>
                  <a:lnTo>
                    <a:pt x="547" y="1430"/>
                  </a:lnTo>
                  <a:lnTo>
                    <a:pt x="568" y="1443"/>
                  </a:lnTo>
                  <a:lnTo>
                    <a:pt x="547" y="1442"/>
                  </a:lnTo>
                  <a:lnTo>
                    <a:pt x="526" y="1438"/>
                  </a:lnTo>
                  <a:lnTo>
                    <a:pt x="507" y="1432"/>
                  </a:lnTo>
                  <a:lnTo>
                    <a:pt x="487" y="1425"/>
                  </a:lnTo>
                  <a:lnTo>
                    <a:pt x="469" y="1417"/>
                  </a:lnTo>
                  <a:lnTo>
                    <a:pt x="451" y="1407"/>
                  </a:lnTo>
                  <a:lnTo>
                    <a:pt x="434" y="1395"/>
                  </a:lnTo>
                  <a:lnTo>
                    <a:pt x="417" y="1384"/>
                  </a:lnTo>
                  <a:lnTo>
                    <a:pt x="380" y="1346"/>
                  </a:lnTo>
                  <a:lnTo>
                    <a:pt x="349" y="1303"/>
                  </a:lnTo>
                  <a:lnTo>
                    <a:pt x="326" y="1258"/>
                  </a:lnTo>
                  <a:lnTo>
                    <a:pt x="308" y="1210"/>
                  </a:lnTo>
                  <a:lnTo>
                    <a:pt x="298" y="1160"/>
                  </a:lnTo>
                  <a:lnTo>
                    <a:pt x="295" y="1110"/>
                  </a:lnTo>
                  <a:lnTo>
                    <a:pt x="298" y="1058"/>
                  </a:lnTo>
                  <a:lnTo>
                    <a:pt x="310" y="1006"/>
                  </a:lnTo>
                  <a:lnTo>
                    <a:pt x="318" y="981"/>
                  </a:lnTo>
                  <a:lnTo>
                    <a:pt x="328" y="955"/>
                  </a:lnTo>
                  <a:lnTo>
                    <a:pt x="341" y="932"/>
                  </a:lnTo>
                  <a:lnTo>
                    <a:pt x="356" y="909"/>
                  </a:lnTo>
                  <a:lnTo>
                    <a:pt x="372" y="887"/>
                  </a:lnTo>
                  <a:lnTo>
                    <a:pt x="389" y="865"/>
                  </a:lnTo>
                  <a:lnTo>
                    <a:pt x="409" y="846"/>
                  </a:lnTo>
                  <a:lnTo>
                    <a:pt x="429" y="826"/>
                  </a:lnTo>
                  <a:lnTo>
                    <a:pt x="450" y="809"/>
                  </a:lnTo>
                  <a:lnTo>
                    <a:pt x="473" y="792"/>
                  </a:lnTo>
                  <a:lnTo>
                    <a:pt x="496" y="776"/>
                  </a:lnTo>
                  <a:lnTo>
                    <a:pt x="519" y="761"/>
                  </a:lnTo>
                  <a:lnTo>
                    <a:pt x="544" y="748"/>
                  </a:lnTo>
                  <a:lnTo>
                    <a:pt x="568" y="735"/>
                  </a:lnTo>
                  <a:lnTo>
                    <a:pt x="591" y="724"/>
                  </a:lnTo>
                  <a:lnTo>
                    <a:pt x="615" y="714"/>
                  </a:lnTo>
                  <a:lnTo>
                    <a:pt x="605" y="708"/>
                  </a:lnTo>
                  <a:lnTo>
                    <a:pt x="593" y="703"/>
                  </a:lnTo>
                  <a:lnTo>
                    <a:pt x="582" y="699"/>
                  </a:lnTo>
                  <a:lnTo>
                    <a:pt x="570" y="697"/>
                  </a:lnTo>
                  <a:lnTo>
                    <a:pt x="558" y="696"/>
                  </a:lnTo>
                  <a:lnTo>
                    <a:pt x="546" y="696"/>
                  </a:lnTo>
                  <a:lnTo>
                    <a:pt x="533" y="697"/>
                  </a:lnTo>
                  <a:lnTo>
                    <a:pt x="520" y="698"/>
                  </a:lnTo>
                  <a:lnTo>
                    <a:pt x="509" y="701"/>
                  </a:lnTo>
                  <a:lnTo>
                    <a:pt x="496" y="704"/>
                  </a:lnTo>
                  <a:lnTo>
                    <a:pt x="484" y="708"/>
                  </a:lnTo>
                  <a:lnTo>
                    <a:pt x="472" y="712"/>
                  </a:lnTo>
                  <a:lnTo>
                    <a:pt x="461" y="717"/>
                  </a:lnTo>
                  <a:lnTo>
                    <a:pt x="450" y="721"/>
                  </a:lnTo>
                  <a:lnTo>
                    <a:pt x="440" y="727"/>
                  </a:lnTo>
                  <a:lnTo>
                    <a:pt x="429" y="732"/>
                  </a:lnTo>
                  <a:lnTo>
                    <a:pt x="433" y="724"/>
                  </a:lnTo>
                  <a:lnTo>
                    <a:pt x="436" y="717"/>
                  </a:lnTo>
                  <a:lnTo>
                    <a:pt x="442" y="710"/>
                  </a:lnTo>
                  <a:lnTo>
                    <a:pt x="448" y="703"/>
                  </a:lnTo>
                  <a:lnTo>
                    <a:pt x="454" y="697"/>
                  </a:lnTo>
                  <a:lnTo>
                    <a:pt x="461" y="690"/>
                  </a:lnTo>
                  <a:lnTo>
                    <a:pt x="466" y="684"/>
                  </a:lnTo>
                  <a:lnTo>
                    <a:pt x="472" y="678"/>
                  </a:lnTo>
                  <a:lnTo>
                    <a:pt x="456" y="680"/>
                  </a:lnTo>
                  <a:lnTo>
                    <a:pt x="441" y="684"/>
                  </a:lnTo>
                  <a:lnTo>
                    <a:pt x="425" y="689"/>
                  </a:lnTo>
                  <a:lnTo>
                    <a:pt x="410" y="695"/>
                  </a:lnTo>
                  <a:lnTo>
                    <a:pt x="395" y="702"/>
                  </a:lnTo>
                  <a:lnTo>
                    <a:pt x="380" y="710"/>
                  </a:lnTo>
                  <a:lnTo>
                    <a:pt x="365" y="718"/>
                  </a:lnTo>
                  <a:lnTo>
                    <a:pt x="351" y="726"/>
                  </a:lnTo>
                  <a:lnTo>
                    <a:pt x="341" y="734"/>
                  </a:lnTo>
                  <a:lnTo>
                    <a:pt x="332" y="742"/>
                  </a:lnTo>
                  <a:lnTo>
                    <a:pt x="323" y="750"/>
                  </a:lnTo>
                  <a:lnTo>
                    <a:pt x="314" y="759"/>
                  </a:lnTo>
                  <a:lnTo>
                    <a:pt x="306" y="769"/>
                  </a:lnTo>
                  <a:lnTo>
                    <a:pt x="298" y="778"/>
                  </a:lnTo>
                  <a:lnTo>
                    <a:pt x="289" y="787"/>
                  </a:lnTo>
                  <a:lnTo>
                    <a:pt x="280" y="795"/>
                  </a:lnTo>
                  <a:lnTo>
                    <a:pt x="284" y="781"/>
                  </a:lnTo>
                  <a:lnTo>
                    <a:pt x="289" y="767"/>
                  </a:lnTo>
                  <a:lnTo>
                    <a:pt x="295" y="755"/>
                  </a:lnTo>
                  <a:lnTo>
                    <a:pt x="300" y="741"/>
                  </a:lnTo>
                  <a:lnTo>
                    <a:pt x="307" y="728"/>
                  </a:lnTo>
                  <a:lnTo>
                    <a:pt x="314" y="716"/>
                  </a:lnTo>
                  <a:lnTo>
                    <a:pt x="321" y="704"/>
                  </a:lnTo>
                  <a:lnTo>
                    <a:pt x="329" y="693"/>
                  </a:lnTo>
                  <a:lnTo>
                    <a:pt x="306" y="699"/>
                  </a:lnTo>
                  <a:lnTo>
                    <a:pt x="285" y="710"/>
                  </a:lnTo>
                  <a:lnTo>
                    <a:pt x="266" y="724"/>
                  </a:lnTo>
                  <a:lnTo>
                    <a:pt x="247" y="740"/>
                  </a:lnTo>
                  <a:lnTo>
                    <a:pt x="230" y="758"/>
                  </a:lnTo>
                  <a:lnTo>
                    <a:pt x="214" y="778"/>
                  </a:lnTo>
                  <a:lnTo>
                    <a:pt x="199" y="796"/>
                  </a:lnTo>
                  <a:lnTo>
                    <a:pt x="185" y="816"/>
                  </a:lnTo>
                  <a:lnTo>
                    <a:pt x="178" y="829"/>
                  </a:lnTo>
                  <a:lnTo>
                    <a:pt x="170" y="841"/>
                  </a:lnTo>
                  <a:lnTo>
                    <a:pt x="163" y="854"/>
                  </a:lnTo>
                  <a:lnTo>
                    <a:pt x="156" y="868"/>
                  </a:lnTo>
                  <a:lnTo>
                    <a:pt x="150" y="880"/>
                  </a:lnTo>
                  <a:lnTo>
                    <a:pt x="145" y="894"/>
                  </a:lnTo>
                  <a:lnTo>
                    <a:pt x="140" y="908"/>
                  </a:lnTo>
                  <a:lnTo>
                    <a:pt x="138" y="923"/>
                  </a:lnTo>
                  <a:lnTo>
                    <a:pt x="131" y="883"/>
                  </a:lnTo>
                  <a:lnTo>
                    <a:pt x="131" y="841"/>
                  </a:lnTo>
                  <a:lnTo>
                    <a:pt x="137" y="801"/>
                  </a:lnTo>
                  <a:lnTo>
                    <a:pt x="146" y="763"/>
                  </a:lnTo>
                  <a:lnTo>
                    <a:pt x="125" y="776"/>
                  </a:lnTo>
                  <a:lnTo>
                    <a:pt x="106" y="792"/>
                  </a:lnTo>
                  <a:lnTo>
                    <a:pt x="88" y="809"/>
                  </a:lnTo>
                  <a:lnTo>
                    <a:pt x="72" y="829"/>
                  </a:lnTo>
                  <a:lnTo>
                    <a:pt x="59" y="848"/>
                  </a:lnTo>
                  <a:lnTo>
                    <a:pt x="45" y="870"/>
                  </a:lnTo>
                  <a:lnTo>
                    <a:pt x="33" y="891"/>
                  </a:lnTo>
                  <a:lnTo>
                    <a:pt x="23" y="913"/>
                  </a:lnTo>
                  <a:lnTo>
                    <a:pt x="12" y="976"/>
                  </a:lnTo>
                  <a:lnTo>
                    <a:pt x="3" y="938"/>
                  </a:lnTo>
                  <a:lnTo>
                    <a:pt x="0" y="898"/>
                  </a:lnTo>
                  <a:lnTo>
                    <a:pt x="1" y="856"/>
                  </a:lnTo>
                  <a:lnTo>
                    <a:pt x="3" y="815"/>
                  </a:lnTo>
                  <a:lnTo>
                    <a:pt x="8" y="793"/>
                  </a:lnTo>
                  <a:lnTo>
                    <a:pt x="16" y="771"/>
                  </a:lnTo>
                  <a:lnTo>
                    <a:pt x="24" y="749"/>
                  </a:lnTo>
                  <a:lnTo>
                    <a:pt x="35" y="728"/>
                  </a:lnTo>
                  <a:lnTo>
                    <a:pt x="48" y="709"/>
                  </a:lnTo>
                  <a:lnTo>
                    <a:pt x="62" y="690"/>
                  </a:lnTo>
                  <a:lnTo>
                    <a:pt x="78" y="673"/>
                  </a:lnTo>
                  <a:lnTo>
                    <a:pt x="94" y="656"/>
                  </a:lnTo>
                  <a:lnTo>
                    <a:pt x="113" y="640"/>
                  </a:lnTo>
                  <a:lnTo>
                    <a:pt x="131" y="626"/>
                  </a:lnTo>
                  <a:lnTo>
                    <a:pt x="152" y="613"/>
                  </a:lnTo>
                  <a:lnTo>
                    <a:pt x="171" y="600"/>
                  </a:lnTo>
                  <a:lnTo>
                    <a:pt x="193" y="590"/>
                  </a:lnTo>
                  <a:lnTo>
                    <a:pt x="214" y="582"/>
                  </a:lnTo>
                  <a:lnTo>
                    <a:pt x="236" y="575"/>
                  </a:lnTo>
                  <a:lnTo>
                    <a:pt x="258" y="569"/>
                  </a:lnTo>
                  <a:lnTo>
                    <a:pt x="279" y="566"/>
                  </a:lnTo>
                  <a:lnTo>
                    <a:pt x="299" y="562"/>
                  </a:lnTo>
                  <a:lnTo>
                    <a:pt x="320" y="560"/>
                  </a:lnTo>
                  <a:lnTo>
                    <a:pt x="341" y="559"/>
                  </a:lnTo>
                  <a:lnTo>
                    <a:pt x="363" y="559"/>
                  </a:lnTo>
                  <a:lnTo>
                    <a:pt x="383" y="559"/>
                  </a:lnTo>
                  <a:lnTo>
                    <a:pt x="404" y="559"/>
                  </a:lnTo>
                  <a:lnTo>
                    <a:pt x="425" y="561"/>
                  </a:lnTo>
                  <a:lnTo>
                    <a:pt x="446" y="563"/>
                  </a:lnTo>
                  <a:lnTo>
                    <a:pt x="466" y="567"/>
                  </a:lnTo>
                  <a:lnTo>
                    <a:pt x="487" y="572"/>
                  </a:lnTo>
                  <a:lnTo>
                    <a:pt x="507" y="576"/>
                  </a:lnTo>
                  <a:lnTo>
                    <a:pt x="526" y="582"/>
                  </a:lnTo>
                  <a:lnTo>
                    <a:pt x="546" y="589"/>
                  </a:lnTo>
                  <a:lnTo>
                    <a:pt x="564" y="597"/>
                  </a:lnTo>
                  <a:lnTo>
                    <a:pt x="582" y="605"/>
                  </a:lnTo>
                  <a:lnTo>
                    <a:pt x="578" y="595"/>
                  </a:lnTo>
                  <a:lnTo>
                    <a:pt x="573" y="584"/>
                  </a:lnTo>
                  <a:lnTo>
                    <a:pt x="569" y="574"/>
                  </a:lnTo>
                  <a:lnTo>
                    <a:pt x="563" y="563"/>
                  </a:lnTo>
                  <a:lnTo>
                    <a:pt x="557" y="553"/>
                  </a:lnTo>
                  <a:lnTo>
                    <a:pt x="553" y="543"/>
                  </a:lnTo>
                  <a:lnTo>
                    <a:pt x="547" y="532"/>
                  </a:lnTo>
                  <a:lnTo>
                    <a:pt x="544" y="522"/>
                  </a:lnTo>
                  <a:lnTo>
                    <a:pt x="534" y="492"/>
                  </a:lnTo>
                  <a:lnTo>
                    <a:pt x="529" y="462"/>
                  </a:lnTo>
                  <a:lnTo>
                    <a:pt x="525" y="433"/>
                  </a:lnTo>
                  <a:lnTo>
                    <a:pt x="525" y="403"/>
                  </a:lnTo>
                  <a:lnTo>
                    <a:pt x="526" y="374"/>
                  </a:lnTo>
                  <a:lnTo>
                    <a:pt x="531" y="346"/>
                  </a:lnTo>
                  <a:lnTo>
                    <a:pt x="537" y="318"/>
                  </a:lnTo>
                  <a:lnTo>
                    <a:pt x="546" y="290"/>
                  </a:lnTo>
                  <a:lnTo>
                    <a:pt x="556" y="264"/>
                  </a:lnTo>
                  <a:lnTo>
                    <a:pt x="569" y="237"/>
                  </a:lnTo>
                  <a:lnTo>
                    <a:pt x="584" y="212"/>
                  </a:lnTo>
                  <a:lnTo>
                    <a:pt x="601" y="188"/>
                  </a:lnTo>
                  <a:lnTo>
                    <a:pt x="620" y="165"/>
                  </a:lnTo>
                  <a:lnTo>
                    <a:pt x="640" y="143"/>
                  </a:lnTo>
                  <a:lnTo>
                    <a:pt x="662" y="121"/>
                  </a:lnTo>
                  <a:lnTo>
                    <a:pt x="685" y="101"/>
                  </a:lnTo>
                  <a:lnTo>
                    <a:pt x="702" y="86"/>
                  </a:lnTo>
                  <a:lnTo>
                    <a:pt x="721" y="73"/>
                  </a:lnTo>
                  <a:lnTo>
                    <a:pt x="741" y="60"/>
                  </a:lnTo>
                  <a:lnTo>
                    <a:pt x="760" y="48"/>
                  </a:lnTo>
                  <a:lnTo>
                    <a:pt x="780" y="37"/>
                  </a:lnTo>
                  <a:lnTo>
                    <a:pt x="799" y="25"/>
                  </a:lnTo>
                  <a:lnTo>
                    <a:pt x="819" y="13"/>
                  </a:lnTo>
                  <a:lnTo>
                    <a:pt x="837" y="0"/>
                  </a:lnTo>
                  <a:lnTo>
                    <a:pt x="833" y="7"/>
                  </a:lnTo>
                  <a:lnTo>
                    <a:pt x="826" y="14"/>
                  </a:lnTo>
                  <a:lnTo>
                    <a:pt x="819" y="21"/>
                  </a:lnTo>
                  <a:lnTo>
                    <a:pt x="811" y="27"/>
                  </a:lnTo>
                  <a:lnTo>
                    <a:pt x="803" y="32"/>
                  </a:lnTo>
                  <a:lnTo>
                    <a:pt x="796" y="39"/>
                  </a:lnTo>
                  <a:lnTo>
                    <a:pt x="788" y="46"/>
                  </a:lnTo>
                  <a:lnTo>
                    <a:pt x="781" y="53"/>
                  </a:lnTo>
                  <a:close/>
                </a:path>
              </a:pathLst>
            </a:custGeom>
            <a:solidFill>
              <a:srgbClr val="66CCFF"/>
            </a:solidFill>
            <a:ln w="9525">
              <a:noFill/>
              <a:round/>
              <a:headEnd/>
              <a:tailEnd/>
            </a:ln>
          </p:spPr>
          <p:txBody>
            <a:bodyPr/>
            <a:lstStyle/>
            <a:p>
              <a:endParaRPr lang="de-DE" sz="1350"/>
            </a:p>
          </p:txBody>
        </p:sp>
        <p:sp>
          <p:nvSpPr>
            <p:cNvPr id="10384" name="Text Box 142"/>
            <p:cNvSpPr txBox="1">
              <a:spLocks noChangeArrowheads="1"/>
            </p:cNvSpPr>
            <p:nvPr/>
          </p:nvSpPr>
          <p:spPr bwMode="auto">
            <a:xfrm>
              <a:off x="2304" y="1152"/>
              <a:ext cx="999" cy="462"/>
            </a:xfrm>
            <a:prstGeom prst="rect">
              <a:avLst/>
            </a:prstGeom>
            <a:noFill/>
            <a:ln w="9525">
              <a:noFill/>
              <a:miter lim="800000"/>
              <a:headEnd/>
              <a:tailEnd/>
            </a:ln>
          </p:spPr>
          <p:txBody>
            <a:bodyPr wrap="none">
              <a:spAutoFit/>
            </a:bodyPr>
            <a:lstStyle/>
            <a:p>
              <a:r>
                <a:rPr lang="de-DE" sz="2100" b="1"/>
                <a:t>Intranet</a:t>
              </a:r>
            </a:p>
          </p:txBody>
        </p:sp>
        <p:sp>
          <p:nvSpPr>
            <p:cNvPr id="10385" name="Freeform 144"/>
            <p:cNvSpPr>
              <a:spLocks/>
            </p:cNvSpPr>
            <p:nvPr/>
          </p:nvSpPr>
          <p:spPr bwMode="auto">
            <a:xfrm>
              <a:off x="2448" y="2928"/>
              <a:ext cx="910" cy="1140"/>
            </a:xfrm>
            <a:custGeom>
              <a:avLst/>
              <a:gdLst>
                <a:gd name="T0" fmla="*/ 48 w 1820"/>
                <a:gd name="T1" fmla="*/ 10 h 2279"/>
                <a:gd name="T2" fmla="*/ 52 w 1820"/>
                <a:gd name="T3" fmla="*/ 11 h 2279"/>
                <a:gd name="T4" fmla="*/ 45 w 1820"/>
                <a:gd name="T5" fmla="*/ 20 h 2279"/>
                <a:gd name="T6" fmla="*/ 41 w 1820"/>
                <a:gd name="T7" fmla="*/ 30 h 2279"/>
                <a:gd name="T8" fmla="*/ 48 w 1820"/>
                <a:gd name="T9" fmla="*/ 27 h 2279"/>
                <a:gd name="T10" fmla="*/ 42 w 1820"/>
                <a:gd name="T11" fmla="*/ 39 h 2279"/>
                <a:gd name="T12" fmla="*/ 54 w 1820"/>
                <a:gd name="T13" fmla="*/ 29 h 2279"/>
                <a:gd name="T14" fmla="*/ 80 w 1820"/>
                <a:gd name="T15" fmla="*/ 25 h 2279"/>
                <a:gd name="T16" fmla="*/ 92 w 1820"/>
                <a:gd name="T17" fmla="*/ 51 h 2279"/>
                <a:gd name="T18" fmla="*/ 83 w 1820"/>
                <a:gd name="T19" fmla="*/ 38 h 2279"/>
                <a:gd name="T20" fmla="*/ 76 w 1820"/>
                <a:gd name="T21" fmla="*/ 36 h 2279"/>
                <a:gd name="T22" fmla="*/ 70 w 1820"/>
                <a:gd name="T23" fmla="*/ 35 h 2279"/>
                <a:gd name="T24" fmla="*/ 67 w 1820"/>
                <a:gd name="T25" fmla="*/ 38 h 2279"/>
                <a:gd name="T26" fmla="*/ 58 w 1820"/>
                <a:gd name="T27" fmla="*/ 39 h 2279"/>
                <a:gd name="T28" fmla="*/ 60 w 1820"/>
                <a:gd name="T29" fmla="*/ 44 h 2279"/>
                <a:gd name="T30" fmla="*/ 48 w 1820"/>
                <a:gd name="T31" fmla="*/ 42 h 2279"/>
                <a:gd name="T32" fmla="*/ 50 w 1820"/>
                <a:gd name="T33" fmla="*/ 46 h 2279"/>
                <a:gd name="T34" fmla="*/ 62 w 1820"/>
                <a:gd name="T35" fmla="*/ 52 h 2279"/>
                <a:gd name="T36" fmla="*/ 76 w 1820"/>
                <a:gd name="T37" fmla="*/ 67 h 2279"/>
                <a:gd name="T38" fmla="*/ 80 w 1820"/>
                <a:gd name="T39" fmla="*/ 109 h 2279"/>
                <a:gd name="T40" fmla="*/ 95 w 1820"/>
                <a:gd name="T41" fmla="*/ 111 h 2279"/>
                <a:gd name="T42" fmla="*/ 107 w 1820"/>
                <a:gd name="T43" fmla="*/ 122 h 2279"/>
                <a:gd name="T44" fmla="*/ 113 w 1820"/>
                <a:gd name="T45" fmla="*/ 131 h 2279"/>
                <a:gd name="T46" fmla="*/ 100 w 1820"/>
                <a:gd name="T47" fmla="*/ 136 h 2279"/>
                <a:gd name="T48" fmla="*/ 85 w 1820"/>
                <a:gd name="T49" fmla="*/ 132 h 2279"/>
                <a:gd name="T50" fmla="*/ 74 w 1820"/>
                <a:gd name="T51" fmla="*/ 140 h 2279"/>
                <a:gd name="T52" fmla="*/ 62 w 1820"/>
                <a:gd name="T53" fmla="*/ 143 h 2279"/>
                <a:gd name="T54" fmla="*/ 48 w 1820"/>
                <a:gd name="T55" fmla="*/ 138 h 2279"/>
                <a:gd name="T56" fmla="*/ 35 w 1820"/>
                <a:gd name="T57" fmla="*/ 130 h 2279"/>
                <a:gd name="T58" fmla="*/ 24 w 1820"/>
                <a:gd name="T59" fmla="*/ 131 h 2279"/>
                <a:gd name="T60" fmla="*/ 16 w 1820"/>
                <a:gd name="T61" fmla="*/ 129 h 2279"/>
                <a:gd name="T62" fmla="*/ 24 w 1820"/>
                <a:gd name="T63" fmla="*/ 119 h 2279"/>
                <a:gd name="T64" fmla="*/ 33 w 1820"/>
                <a:gd name="T65" fmla="*/ 110 h 2279"/>
                <a:gd name="T66" fmla="*/ 48 w 1820"/>
                <a:gd name="T67" fmla="*/ 107 h 2279"/>
                <a:gd name="T68" fmla="*/ 61 w 1820"/>
                <a:gd name="T69" fmla="*/ 103 h 2279"/>
                <a:gd name="T70" fmla="*/ 63 w 1820"/>
                <a:gd name="T71" fmla="*/ 65 h 2279"/>
                <a:gd name="T72" fmla="*/ 50 w 1820"/>
                <a:gd name="T73" fmla="*/ 50 h 2279"/>
                <a:gd name="T74" fmla="*/ 38 w 1820"/>
                <a:gd name="T75" fmla="*/ 50 h 2279"/>
                <a:gd name="T76" fmla="*/ 37 w 1820"/>
                <a:gd name="T77" fmla="*/ 62 h 2279"/>
                <a:gd name="T78" fmla="*/ 35 w 1820"/>
                <a:gd name="T79" fmla="*/ 62 h 2279"/>
                <a:gd name="T80" fmla="*/ 34 w 1820"/>
                <a:gd name="T81" fmla="*/ 68 h 2279"/>
                <a:gd name="T82" fmla="*/ 28 w 1820"/>
                <a:gd name="T83" fmla="*/ 67 h 2279"/>
                <a:gd name="T84" fmla="*/ 34 w 1820"/>
                <a:gd name="T85" fmla="*/ 81 h 2279"/>
                <a:gd name="T86" fmla="*/ 28 w 1820"/>
                <a:gd name="T87" fmla="*/ 81 h 2279"/>
                <a:gd name="T88" fmla="*/ 31 w 1820"/>
                <a:gd name="T89" fmla="*/ 90 h 2279"/>
                <a:gd name="T90" fmla="*/ 20 w 1820"/>
                <a:gd name="T91" fmla="*/ 63 h 2279"/>
                <a:gd name="T92" fmla="*/ 33 w 1820"/>
                <a:gd name="T93" fmla="*/ 48 h 2279"/>
                <a:gd name="T94" fmla="*/ 33 w 1820"/>
                <a:gd name="T95" fmla="*/ 44 h 2279"/>
                <a:gd name="T96" fmla="*/ 28 w 1820"/>
                <a:gd name="T97" fmla="*/ 44 h 2279"/>
                <a:gd name="T98" fmla="*/ 22 w 1820"/>
                <a:gd name="T99" fmla="*/ 46 h 2279"/>
                <a:gd name="T100" fmla="*/ 19 w 1820"/>
                <a:gd name="T101" fmla="*/ 47 h 2279"/>
                <a:gd name="T102" fmla="*/ 12 w 1820"/>
                <a:gd name="T103" fmla="*/ 51 h 2279"/>
                <a:gd name="T104" fmla="*/ 10 w 1820"/>
                <a:gd name="T105" fmla="*/ 48 h 2279"/>
                <a:gd name="T106" fmla="*/ 1 w 1820"/>
                <a:gd name="T107" fmla="*/ 54 h 2279"/>
                <a:gd name="T108" fmla="*/ 10 w 1820"/>
                <a:gd name="T109" fmla="*/ 39 h 2279"/>
                <a:gd name="T110" fmla="*/ 26 w 1820"/>
                <a:gd name="T111" fmla="*/ 35 h 2279"/>
                <a:gd name="T112" fmla="*/ 36 w 1820"/>
                <a:gd name="T113" fmla="*/ 36 h 2279"/>
                <a:gd name="T114" fmla="*/ 34 w 1820"/>
                <a:gd name="T115" fmla="*/ 20 h 2279"/>
                <a:gd name="T116" fmla="*/ 47 w 1820"/>
                <a:gd name="T117" fmla="*/ 4 h 2279"/>
                <a:gd name="T118" fmla="*/ 50 w 1820"/>
                <a:gd name="T119" fmla="*/ 3 h 22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20"/>
                <a:gd name="T181" fmla="*/ 0 h 2279"/>
                <a:gd name="T182" fmla="*/ 1820 w 1820"/>
                <a:gd name="T183" fmla="*/ 2279 h 227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20" h="2279">
                  <a:moveTo>
                    <a:pt x="781" y="53"/>
                  </a:moveTo>
                  <a:lnTo>
                    <a:pt x="769" y="67"/>
                  </a:lnTo>
                  <a:lnTo>
                    <a:pt x="758" y="81"/>
                  </a:lnTo>
                  <a:lnTo>
                    <a:pt x="747" y="96"/>
                  </a:lnTo>
                  <a:lnTo>
                    <a:pt x="738" y="111"/>
                  </a:lnTo>
                  <a:lnTo>
                    <a:pt x="729" y="126"/>
                  </a:lnTo>
                  <a:lnTo>
                    <a:pt x="721" y="141"/>
                  </a:lnTo>
                  <a:lnTo>
                    <a:pt x="714" y="157"/>
                  </a:lnTo>
                  <a:lnTo>
                    <a:pt x="708" y="173"/>
                  </a:lnTo>
                  <a:lnTo>
                    <a:pt x="727" y="166"/>
                  </a:lnTo>
                  <a:lnTo>
                    <a:pt x="747" y="159"/>
                  </a:lnTo>
                  <a:lnTo>
                    <a:pt x="767" y="154"/>
                  </a:lnTo>
                  <a:lnTo>
                    <a:pt x="789" y="150"/>
                  </a:lnTo>
                  <a:lnTo>
                    <a:pt x="810" y="147"/>
                  </a:lnTo>
                  <a:lnTo>
                    <a:pt x="832" y="146"/>
                  </a:lnTo>
                  <a:lnTo>
                    <a:pt x="853" y="147"/>
                  </a:lnTo>
                  <a:lnTo>
                    <a:pt x="875" y="150"/>
                  </a:lnTo>
                  <a:lnTo>
                    <a:pt x="870" y="154"/>
                  </a:lnTo>
                  <a:lnTo>
                    <a:pt x="861" y="158"/>
                  </a:lnTo>
                  <a:lnTo>
                    <a:pt x="853" y="160"/>
                  </a:lnTo>
                  <a:lnTo>
                    <a:pt x="844" y="162"/>
                  </a:lnTo>
                  <a:lnTo>
                    <a:pt x="835" y="165"/>
                  </a:lnTo>
                  <a:lnTo>
                    <a:pt x="826" y="167"/>
                  </a:lnTo>
                  <a:lnTo>
                    <a:pt x="817" y="169"/>
                  </a:lnTo>
                  <a:lnTo>
                    <a:pt x="808" y="173"/>
                  </a:lnTo>
                  <a:lnTo>
                    <a:pt x="784" y="187"/>
                  </a:lnTo>
                  <a:lnTo>
                    <a:pt x="761" y="204"/>
                  </a:lnTo>
                  <a:lnTo>
                    <a:pt x="739" y="225"/>
                  </a:lnTo>
                  <a:lnTo>
                    <a:pt x="720" y="247"/>
                  </a:lnTo>
                  <a:lnTo>
                    <a:pt x="702" y="271"/>
                  </a:lnTo>
                  <a:lnTo>
                    <a:pt x="688" y="295"/>
                  </a:lnTo>
                  <a:lnTo>
                    <a:pt x="676" y="320"/>
                  </a:lnTo>
                  <a:lnTo>
                    <a:pt x="667" y="347"/>
                  </a:lnTo>
                  <a:lnTo>
                    <a:pt x="683" y="338"/>
                  </a:lnTo>
                  <a:lnTo>
                    <a:pt x="699" y="330"/>
                  </a:lnTo>
                  <a:lnTo>
                    <a:pt x="716" y="320"/>
                  </a:lnTo>
                  <a:lnTo>
                    <a:pt x="734" y="312"/>
                  </a:lnTo>
                  <a:lnTo>
                    <a:pt x="751" y="304"/>
                  </a:lnTo>
                  <a:lnTo>
                    <a:pt x="768" y="296"/>
                  </a:lnTo>
                  <a:lnTo>
                    <a:pt x="787" y="288"/>
                  </a:lnTo>
                  <a:lnTo>
                    <a:pt x="804" y="281"/>
                  </a:lnTo>
                  <a:lnTo>
                    <a:pt x="776" y="304"/>
                  </a:lnTo>
                  <a:lnTo>
                    <a:pt x="750" y="327"/>
                  </a:lnTo>
                  <a:lnTo>
                    <a:pt x="722" y="353"/>
                  </a:lnTo>
                  <a:lnTo>
                    <a:pt x="698" y="378"/>
                  </a:lnTo>
                  <a:lnTo>
                    <a:pt x="676" y="407"/>
                  </a:lnTo>
                  <a:lnTo>
                    <a:pt x="659" y="437"/>
                  </a:lnTo>
                  <a:lnTo>
                    <a:pt x="647" y="468"/>
                  </a:lnTo>
                  <a:lnTo>
                    <a:pt x="641" y="502"/>
                  </a:lnTo>
                  <a:lnTo>
                    <a:pt x="659" y="487"/>
                  </a:lnTo>
                  <a:lnTo>
                    <a:pt x="675" y="474"/>
                  </a:lnTo>
                  <a:lnTo>
                    <a:pt x="692" y="460"/>
                  </a:lnTo>
                  <a:lnTo>
                    <a:pt x="711" y="447"/>
                  </a:lnTo>
                  <a:lnTo>
                    <a:pt x="728" y="434"/>
                  </a:lnTo>
                  <a:lnTo>
                    <a:pt x="746" y="424"/>
                  </a:lnTo>
                  <a:lnTo>
                    <a:pt x="766" y="414"/>
                  </a:lnTo>
                  <a:lnTo>
                    <a:pt x="785" y="404"/>
                  </a:lnTo>
                  <a:lnTo>
                    <a:pt x="779" y="413"/>
                  </a:lnTo>
                  <a:lnTo>
                    <a:pt x="770" y="419"/>
                  </a:lnTo>
                  <a:lnTo>
                    <a:pt x="761" y="428"/>
                  </a:lnTo>
                  <a:lnTo>
                    <a:pt x="753" y="434"/>
                  </a:lnTo>
                  <a:lnTo>
                    <a:pt x="744" y="442"/>
                  </a:lnTo>
                  <a:lnTo>
                    <a:pt x="737" y="451"/>
                  </a:lnTo>
                  <a:lnTo>
                    <a:pt x="730" y="461"/>
                  </a:lnTo>
                  <a:lnTo>
                    <a:pt x="727" y="471"/>
                  </a:lnTo>
                  <a:lnTo>
                    <a:pt x="716" y="491"/>
                  </a:lnTo>
                  <a:lnTo>
                    <a:pt x="705" y="510"/>
                  </a:lnTo>
                  <a:lnTo>
                    <a:pt x="694" y="530"/>
                  </a:lnTo>
                  <a:lnTo>
                    <a:pt x="684" y="551"/>
                  </a:lnTo>
                  <a:lnTo>
                    <a:pt x="676" y="572"/>
                  </a:lnTo>
                  <a:lnTo>
                    <a:pt x="670" y="593"/>
                  </a:lnTo>
                  <a:lnTo>
                    <a:pt x="669" y="616"/>
                  </a:lnTo>
                  <a:lnTo>
                    <a:pt x="670" y="641"/>
                  </a:lnTo>
                  <a:lnTo>
                    <a:pt x="682" y="626"/>
                  </a:lnTo>
                  <a:lnTo>
                    <a:pt x="692" y="610"/>
                  </a:lnTo>
                  <a:lnTo>
                    <a:pt x="704" y="593"/>
                  </a:lnTo>
                  <a:lnTo>
                    <a:pt x="716" y="577"/>
                  </a:lnTo>
                  <a:lnTo>
                    <a:pt x="729" y="561"/>
                  </a:lnTo>
                  <a:lnTo>
                    <a:pt x="742" y="545"/>
                  </a:lnTo>
                  <a:lnTo>
                    <a:pt x="757" y="530"/>
                  </a:lnTo>
                  <a:lnTo>
                    <a:pt x="773" y="516"/>
                  </a:lnTo>
                  <a:lnTo>
                    <a:pt x="799" y="493"/>
                  </a:lnTo>
                  <a:lnTo>
                    <a:pt x="828" y="472"/>
                  </a:lnTo>
                  <a:lnTo>
                    <a:pt x="858" y="453"/>
                  </a:lnTo>
                  <a:lnTo>
                    <a:pt x="889" y="436"/>
                  </a:lnTo>
                  <a:lnTo>
                    <a:pt x="921" y="421"/>
                  </a:lnTo>
                  <a:lnTo>
                    <a:pt x="954" y="408"/>
                  </a:lnTo>
                  <a:lnTo>
                    <a:pt x="988" y="396"/>
                  </a:lnTo>
                  <a:lnTo>
                    <a:pt x="1022" y="387"/>
                  </a:lnTo>
                  <a:lnTo>
                    <a:pt x="1057" y="381"/>
                  </a:lnTo>
                  <a:lnTo>
                    <a:pt x="1092" y="377"/>
                  </a:lnTo>
                  <a:lnTo>
                    <a:pt x="1128" y="376"/>
                  </a:lnTo>
                  <a:lnTo>
                    <a:pt x="1162" y="377"/>
                  </a:lnTo>
                  <a:lnTo>
                    <a:pt x="1198" y="380"/>
                  </a:lnTo>
                  <a:lnTo>
                    <a:pt x="1232" y="386"/>
                  </a:lnTo>
                  <a:lnTo>
                    <a:pt x="1267" y="395"/>
                  </a:lnTo>
                  <a:lnTo>
                    <a:pt x="1302" y="408"/>
                  </a:lnTo>
                  <a:lnTo>
                    <a:pt x="1338" y="428"/>
                  </a:lnTo>
                  <a:lnTo>
                    <a:pt x="1372" y="452"/>
                  </a:lnTo>
                  <a:lnTo>
                    <a:pt x="1401" y="481"/>
                  </a:lnTo>
                  <a:lnTo>
                    <a:pt x="1425" y="513"/>
                  </a:lnTo>
                  <a:lnTo>
                    <a:pt x="1444" y="548"/>
                  </a:lnTo>
                  <a:lnTo>
                    <a:pt x="1459" y="587"/>
                  </a:lnTo>
                  <a:lnTo>
                    <a:pt x="1470" y="627"/>
                  </a:lnTo>
                  <a:lnTo>
                    <a:pt x="1473" y="667"/>
                  </a:lnTo>
                  <a:lnTo>
                    <a:pt x="1471" y="716"/>
                  </a:lnTo>
                  <a:lnTo>
                    <a:pt x="1466" y="764"/>
                  </a:lnTo>
                  <a:lnTo>
                    <a:pt x="1458" y="810"/>
                  </a:lnTo>
                  <a:lnTo>
                    <a:pt x="1444" y="854"/>
                  </a:lnTo>
                  <a:lnTo>
                    <a:pt x="1440" y="857"/>
                  </a:lnTo>
                  <a:lnTo>
                    <a:pt x="1444" y="812"/>
                  </a:lnTo>
                  <a:lnTo>
                    <a:pt x="1443" y="769"/>
                  </a:lnTo>
                  <a:lnTo>
                    <a:pt x="1435" y="727"/>
                  </a:lnTo>
                  <a:lnTo>
                    <a:pt x="1421" y="688"/>
                  </a:lnTo>
                  <a:lnTo>
                    <a:pt x="1401" y="650"/>
                  </a:lnTo>
                  <a:lnTo>
                    <a:pt x="1375" y="616"/>
                  </a:lnTo>
                  <a:lnTo>
                    <a:pt x="1345" y="584"/>
                  </a:lnTo>
                  <a:lnTo>
                    <a:pt x="1310" y="557"/>
                  </a:lnTo>
                  <a:lnTo>
                    <a:pt x="1314" y="582"/>
                  </a:lnTo>
                  <a:lnTo>
                    <a:pt x="1317" y="606"/>
                  </a:lnTo>
                  <a:lnTo>
                    <a:pt x="1317" y="631"/>
                  </a:lnTo>
                  <a:lnTo>
                    <a:pt x="1313" y="657"/>
                  </a:lnTo>
                  <a:lnTo>
                    <a:pt x="1308" y="682"/>
                  </a:lnTo>
                  <a:lnTo>
                    <a:pt x="1303" y="706"/>
                  </a:lnTo>
                  <a:lnTo>
                    <a:pt x="1295" y="729"/>
                  </a:lnTo>
                  <a:lnTo>
                    <a:pt x="1285" y="751"/>
                  </a:lnTo>
                  <a:lnTo>
                    <a:pt x="1284" y="719"/>
                  </a:lnTo>
                  <a:lnTo>
                    <a:pt x="1280" y="687"/>
                  </a:lnTo>
                  <a:lnTo>
                    <a:pt x="1269" y="657"/>
                  </a:lnTo>
                  <a:lnTo>
                    <a:pt x="1255" y="628"/>
                  </a:lnTo>
                  <a:lnTo>
                    <a:pt x="1237" y="602"/>
                  </a:lnTo>
                  <a:lnTo>
                    <a:pt x="1215" y="576"/>
                  </a:lnTo>
                  <a:lnTo>
                    <a:pt x="1190" y="555"/>
                  </a:lnTo>
                  <a:lnTo>
                    <a:pt x="1162" y="537"/>
                  </a:lnTo>
                  <a:lnTo>
                    <a:pt x="1149" y="530"/>
                  </a:lnTo>
                  <a:lnTo>
                    <a:pt x="1137" y="524"/>
                  </a:lnTo>
                  <a:lnTo>
                    <a:pt x="1124" y="519"/>
                  </a:lnTo>
                  <a:lnTo>
                    <a:pt x="1111" y="514"/>
                  </a:lnTo>
                  <a:lnTo>
                    <a:pt x="1099" y="508"/>
                  </a:lnTo>
                  <a:lnTo>
                    <a:pt x="1085" y="505"/>
                  </a:lnTo>
                  <a:lnTo>
                    <a:pt x="1072" y="501"/>
                  </a:lnTo>
                  <a:lnTo>
                    <a:pt x="1058" y="498"/>
                  </a:lnTo>
                  <a:lnTo>
                    <a:pt x="1084" y="522"/>
                  </a:lnTo>
                  <a:lnTo>
                    <a:pt x="1107" y="550"/>
                  </a:lnTo>
                  <a:lnTo>
                    <a:pt x="1128" y="577"/>
                  </a:lnTo>
                  <a:lnTo>
                    <a:pt x="1144" y="608"/>
                  </a:lnTo>
                  <a:lnTo>
                    <a:pt x="1156" y="640"/>
                  </a:lnTo>
                  <a:lnTo>
                    <a:pt x="1166" y="673"/>
                  </a:lnTo>
                  <a:lnTo>
                    <a:pt x="1171" y="709"/>
                  </a:lnTo>
                  <a:lnTo>
                    <a:pt x="1173" y="744"/>
                  </a:lnTo>
                  <a:lnTo>
                    <a:pt x="1166" y="718"/>
                  </a:lnTo>
                  <a:lnTo>
                    <a:pt x="1153" y="693"/>
                  </a:lnTo>
                  <a:lnTo>
                    <a:pt x="1136" y="668"/>
                  </a:lnTo>
                  <a:lnTo>
                    <a:pt x="1116" y="645"/>
                  </a:lnTo>
                  <a:lnTo>
                    <a:pt x="1093" y="626"/>
                  </a:lnTo>
                  <a:lnTo>
                    <a:pt x="1068" y="608"/>
                  </a:lnTo>
                  <a:lnTo>
                    <a:pt x="1042" y="595"/>
                  </a:lnTo>
                  <a:lnTo>
                    <a:pt x="1016" y="585"/>
                  </a:lnTo>
                  <a:lnTo>
                    <a:pt x="1002" y="582"/>
                  </a:lnTo>
                  <a:lnTo>
                    <a:pt x="986" y="580"/>
                  </a:lnTo>
                  <a:lnTo>
                    <a:pt x="971" y="578"/>
                  </a:lnTo>
                  <a:lnTo>
                    <a:pt x="955" y="578"/>
                  </a:lnTo>
                  <a:lnTo>
                    <a:pt x="939" y="581"/>
                  </a:lnTo>
                  <a:lnTo>
                    <a:pt x="924" y="583"/>
                  </a:lnTo>
                  <a:lnTo>
                    <a:pt x="909" y="588"/>
                  </a:lnTo>
                  <a:lnTo>
                    <a:pt x="895" y="593"/>
                  </a:lnTo>
                  <a:lnTo>
                    <a:pt x="911" y="606"/>
                  </a:lnTo>
                  <a:lnTo>
                    <a:pt x="925" y="620"/>
                  </a:lnTo>
                  <a:lnTo>
                    <a:pt x="936" y="636"/>
                  </a:lnTo>
                  <a:lnTo>
                    <a:pt x="947" y="652"/>
                  </a:lnTo>
                  <a:lnTo>
                    <a:pt x="956" y="669"/>
                  </a:lnTo>
                  <a:lnTo>
                    <a:pt x="963" y="687"/>
                  </a:lnTo>
                  <a:lnTo>
                    <a:pt x="969" y="705"/>
                  </a:lnTo>
                  <a:lnTo>
                    <a:pt x="973" y="724"/>
                  </a:lnTo>
                  <a:lnTo>
                    <a:pt x="967" y="720"/>
                  </a:lnTo>
                  <a:lnTo>
                    <a:pt x="962" y="716"/>
                  </a:lnTo>
                  <a:lnTo>
                    <a:pt x="958" y="711"/>
                  </a:lnTo>
                  <a:lnTo>
                    <a:pt x="955" y="705"/>
                  </a:lnTo>
                  <a:lnTo>
                    <a:pt x="951" y="699"/>
                  </a:lnTo>
                  <a:lnTo>
                    <a:pt x="948" y="694"/>
                  </a:lnTo>
                  <a:lnTo>
                    <a:pt x="943" y="688"/>
                  </a:lnTo>
                  <a:lnTo>
                    <a:pt x="939" y="683"/>
                  </a:lnTo>
                  <a:lnTo>
                    <a:pt x="921" y="672"/>
                  </a:lnTo>
                  <a:lnTo>
                    <a:pt x="902" y="663"/>
                  </a:lnTo>
                  <a:lnTo>
                    <a:pt x="882" y="656"/>
                  </a:lnTo>
                  <a:lnTo>
                    <a:pt x="861" y="650"/>
                  </a:lnTo>
                  <a:lnTo>
                    <a:pt x="841" y="648"/>
                  </a:lnTo>
                  <a:lnTo>
                    <a:pt x="819" y="646"/>
                  </a:lnTo>
                  <a:lnTo>
                    <a:pt x="797" y="649"/>
                  </a:lnTo>
                  <a:lnTo>
                    <a:pt x="775" y="653"/>
                  </a:lnTo>
                  <a:lnTo>
                    <a:pt x="766" y="656"/>
                  </a:lnTo>
                  <a:lnTo>
                    <a:pt x="757" y="659"/>
                  </a:lnTo>
                  <a:lnTo>
                    <a:pt x="747" y="664"/>
                  </a:lnTo>
                  <a:lnTo>
                    <a:pt x="739" y="668"/>
                  </a:lnTo>
                  <a:lnTo>
                    <a:pt x="730" y="673"/>
                  </a:lnTo>
                  <a:lnTo>
                    <a:pt x="722" y="679"/>
                  </a:lnTo>
                  <a:lnTo>
                    <a:pt x="714" y="684"/>
                  </a:lnTo>
                  <a:lnTo>
                    <a:pt x="706" y="690"/>
                  </a:lnTo>
                  <a:lnTo>
                    <a:pt x="720" y="699"/>
                  </a:lnTo>
                  <a:lnTo>
                    <a:pt x="734" y="706"/>
                  </a:lnTo>
                  <a:lnTo>
                    <a:pt x="749" y="714"/>
                  </a:lnTo>
                  <a:lnTo>
                    <a:pt x="762" y="720"/>
                  </a:lnTo>
                  <a:lnTo>
                    <a:pt x="777" y="726"/>
                  </a:lnTo>
                  <a:lnTo>
                    <a:pt x="792" y="732"/>
                  </a:lnTo>
                  <a:lnTo>
                    <a:pt x="808" y="737"/>
                  </a:lnTo>
                  <a:lnTo>
                    <a:pt x="823" y="742"/>
                  </a:lnTo>
                  <a:lnTo>
                    <a:pt x="838" y="748"/>
                  </a:lnTo>
                  <a:lnTo>
                    <a:pt x="853" y="754"/>
                  </a:lnTo>
                  <a:lnTo>
                    <a:pt x="868" y="759"/>
                  </a:lnTo>
                  <a:lnTo>
                    <a:pt x="883" y="766"/>
                  </a:lnTo>
                  <a:lnTo>
                    <a:pt x="898" y="773"/>
                  </a:lnTo>
                  <a:lnTo>
                    <a:pt x="912" y="780"/>
                  </a:lnTo>
                  <a:lnTo>
                    <a:pt x="926" y="789"/>
                  </a:lnTo>
                  <a:lnTo>
                    <a:pt x="940" y="799"/>
                  </a:lnTo>
                  <a:lnTo>
                    <a:pt x="961" y="816"/>
                  </a:lnTo>
                  <a:lnTo>
                    <a:pt x="981" y="832"/>
                  </a:lnTo>
                  <a:lnTo>
                    <a:pt x="1002" y="850"/>
                  </a:lnTo>
                  <a:lnTo>
                    <a:pt x="1022" y="868"/>
                  </a:lnTo>
                  <a:lnTo>
                    <a:pt x="1042" y="886"/>
                  </a:lnTo>
                  <a:lnTo>
                    <a:pt x="1063" y="905"/>
                  </a:lnTo>
                  <a:lnTo>
                    <a:pt x="1083" y="923"/>
                  </a:lnTo>
                  <a:lnTo>
                    <a:pt x="1102" y="943"/>
                  </a:lnTo>
                  <a:lnTo>
                    <a:pt x="1121" y="962"/>
                  </a:lnTo>
                  <a:lnTo>
                    <a:pt x="1139" y="983"/>
                  </a:lnTo>
                  <a:lnTo>
                    <a:pt x="1156" y="1003"/>
                  </a:lnTo>
                  <a:lnTo>
                    <a:pt x="1173" y="1024"/>
                  </a:lnTo>
                  <a:lnTo>
                    <a:pt x="1189" y="1045"/>
                  </a:lnTo>
                  <a:lnTo>
                    <a:pt x="1202" y="1067"/>
                  </a:lnTo>
                  <a:lnTo>
                    <a:pt x="1216" y="1089"/>
                  </a:lnTo>
                  <a:lnTo>
                    <a:pt x="1228" y="1112"/>
                  </a:lnTo>
                  <a:lnTo>
                    <a:pt x="1255" y="1171"/>
                  </a:lnTo>
                  <a:lnTo>
                    <a:pt x="1278" y="1233"/>
                  </a:lnTo>
                  <a:lnTo>
                    <a:pt x="1295" y="1297"/>
                  </a:lnTo>
                  <a:lnTo>
                    <a:pt x="1305" y="1364"/>
                  </a:lnTo>
                  <a:lnTo>
                    <a:pt x="1310" y="1433"/>
                  </a:lnTo>
                  <a:lnTo>
                    <a:pt x="1308" y="1501"/>
                  </a:lnTo>
                  <a:lnTo>
                    <a:pt x="1302" y="1569"/>
                  </a:lnTo>
                  <a:lnTo>
                    <a:pt x="1288" y="1635"/>
                  </a:lnTo>
                  <a:lnTo>
                    <a:pt x="1257" y="1733"/>
                  </a:lnTo>
                  <a:lnTo>
                    <a:pt x="1274" y="1735"/>
                  </a:lnTo>
                  <a:lnTo>
                    <a:pt x="1292" y="1735"/>
                  </a:lnTo>
                  <a:lnTo>
                    <a:pt x="1310" y="1734"/>
                  </a:lnTo>
                  <a:lnTo>
                    <a:pt x="1327" y="1732"/>
                  </a:lnTo>
                  <a:lnTo>
                    <a:pt x="1344" y="1730"/>
                  </a:lnTo>
                  <a:lnTo>
                    <a:pt x="1363" y="1727"/>
                  </a:lnTo>
                  <a:lnTo>
                    <a:pt x="1381" y="1727"/>
                  </a:lnTo>
                  <a:lnTo>
                    <a:pt x="1401" y="1730"/>
                  </a:lnTo>
                  <a:lnTo>
                    <a:pt x="1425" y="1734"/>
                  </a:lnTo>
                  <a:lnTo>
                    <a:pt x="1448" y="1740"/>
                  </a:lnTo>
                  <a:lnTo>
                    <a:pt x="1470" y="1748"/>
                  </a:lnTo>
                  <a:lnTo>
                    <a:pt x="1492" y="1757"/>
                  </a:lnTo>
                  <a:lnTo>
                    <a:pt x="1512" y="1769"/>
                  </a:lnTo>
                  <a:lnTo>
                    <a:pt x="1532" y="1784"/>
                  </a:lnTo>
                  <a:lnTo>
                    <a:pt x="1549" y="1801"/>
                  </a:lnTo>
                  <a:lnTo>
                    <a:pt x="1565" y="1822"/>
                  </a:lnTo>
                  <a:lnTo>
                    <a:pt x="1577" y="1838"/>
                  </a:lnTo>
                  <a:lnTo>
                    <a:pt x="1588" y="1854"/>
                  </a:lnTo>
                  <a:lnTo>
                    <a:pt x="1601" y="1871"/>
                  </a:lnTo>
                  <a:lnTo>
                    <a:pt x="1615" y="1887"/>
                  </a:lnTo>
                  <a:lnTo>
                    <a:pt x="1629" y="1902"/>
                  </a:lnTo>
                  <a:lnTo>
                    <a:pt x="1645" y="1916"/>
                  </a:lnTo>
                  <a:lnTo>
                    <a:pt x="1662" y="1927"/>
                  </a:lnTo>
                  <a:lnTo>
                    <a:pt x="1681" y="1935"/>
                  </a:lnTo>
                  <a:lnTo>
                    <a:pt x="1701" y="1939"/>
                  </a:lnTo>
                  <a:lnTo>
                    <a:pt x="1722" y="1945"/>
                  </a:lnTo>
                  <a:lnTo>
                    <a:pt x="1743" y="1953"/>
                  </a:lnTo>
                  <a:lnTo>
                    <a:pt x="1762" y="1964"/>
                  </a:lnTo>
                  <a:lnTo>
                    <a:pt x="1780" y="1976"/>
                  </a:lnTo>
                  <a:lnTo>
                    <a:pt x="1796" y="1992"/>
                  </a:lnTo>
                  <a:lnTo>
                    <a:pt x="1808" y="2010"/>
                  </a:lnTo>
                  <a:lnTo>
                    <a:pt x="1819" y="2030"/>
                  </a:lnTo>
                  <a:lnTo>
                    <a:pt x="1820" y="2043"/>
                  </a:lnTo>
                  <a:lnTo>
                    <a:pt x="1819" y="2056"/>
                  </a:lnTo>
                  <a:lnTo>
                    <a:pt x="1815" y="2067"/>
                  </a:lnTo>
                  <a:lnTo>
                    <a:pt x="1810" y="2078"/>
                  </a:lnTo>
                  <a:lnTo>
                    <a:pt x="1803" y="2088"/>
                  </a:lnTo>
                  <a:lnTo>
                    <a:pt x="1796" y="2097"/>
                  </a:lnTo>
                  <a:lnTo>
                    <a:pt x="1788" y="2108"/>
                  </a:lnTo>
                  <a:lnTo>
                    <a:pt x="1781" y="2118"/>
                  </a:lnTo>
                  <a:lnTo>
                    <a:pt x="1762" y="2129"/>
                  </a:lnTo>
                  <a:lnTo>
                    <a:pt x="1744" y="2140"/>
                  </a:lnTo>
                  <a:lnTo>
                    <a:pt x="1724" y="2148"/>
                  </a:lnTo>
                  <a:lnTo>
                    <a:pt x="1704" y="2155"/>
                  </a:lnTo>
                  <a:lnTo>
                    <a:pt x="1683" y="2159"/>
                  </a:lnTo>
                  <a:lnTo>
                    <a:pt x="1661" y="2164"/>
                  </a:lnTo>
                  <a:lnTo>
                    <a:pt x="1639" y="2166"/>
                  </a:lnTo>
                  <a:lnTo>
                    <a:pt x="1617" y="2169"/>
                  </a:lnTo>
                  <a:lnTo>
                    <a:pt x="1595" y="2169"/>
                  </a:lnTo>
                  <a:lnTo>
                    <a:pt x="1573" y="2166"/>
                  </a:lnTo>
                  <a:lnTo>
                    <a:pt x="1552" y="2162"/>
                  </a:lnTo>
                  <a:lnTo>
                    <a:pt x="1531" y="2155"/>
                  </a:lnTo>
                  <a:lnTo>
                    <a:pt x="1510" y="2148"/>
                  </a:lnTo>
                  <a:lnTo>
                    <a:pt x="1489" y="2140"/>
                  </a:lnTo>
                  <a:lnTo>
                    <a:pt x="1469" y="2133"/>
                  </a:lnTo>
                  <a:lnTo>
                    <a:pt x="1448" y="2125"/>
                  </a:lnTo>
                  <a:lnTo>
                    <a:pt x="1427" y="2119"/>
                  </a:lnTo>
                  <a:lnTo>
                    <a:pt x="1406" y="2113"/>
                  </a:lnTo>
                  <a:lnTo>
                    <a:pt x="1387" y="2110"/>
                  </a:lnTo>
                  <a:lnTo>
                    <a:pt x="1366" y="2110"/>
                  </a:lnTo>
                  <a:lnTo>
                    <a:pt x="1345" y="2111"/>
                  </a:lnTo>
                  <a:lnTo>
                    <a:pt x="1325" y="2117"/>
                  </a:lnTo>
                  <a:lnTo>
                    <a:pt x="1303" y="2125"/>
                  </a:lnTo>
                  <a:lnTo>
                    <a:pt x="1282" y="2139"/>
                  </a:lnTo>
                  <a:lnTo>
                    <a:pt x="1270" y="2150"/>
                  </a:lnTo>
                  <a:lnTo>
                    <a:pt x="1259" y="2162"/>
                  </a:lnTo>
                  <a:lnTo>
                    <a:pt x="1247" y="2172"/>
                  </a:lnTo>
                  <a:lnTo>
                    <a:pt x="1236" y="2182"/>
                  </a:lnTo>
                  <a:lnTo>
                    <a:pt x="1224" y="2193"/>
                  </a:lnTo>
                  <a:lnTo>
                    <a:pt x="1212" y="2203"/>
                  </a:lnTo>
                  <a:lnTo>
                    <a:pt x="1200" y="2212"/>
                  </a:lnTo>
                  <a:lnTo>
                    <a:pt x="1187" y="2220"/>
                  </a:lnTo>
                  <a:lnTo>
                    <a:pt x="1175" y="2229"/>
                  </a:lnTo>
                  <a:lnTo>
                    <a:pt x="1162" y="2237"/>
                  </a:lnTo>
                  <a:lnTo>
                    <a:pt x="1148" y="2244"/>
                  </a:lnTo>
                  <a:lnTo>
                    <a:pt x="1134" y="2250"/>
                  </a:lnTo>
                  <a:lnTo>
                    <a:pt x="1122" y="2255"/>
                  </a:lnTo>
                  <a:lnTo>
                    <a:pt x="1107" y="2261"/>
                  </a:lnTo>
                  <a:lnTo>
                    <a:pt x="1093" y="2264"/>
                  </a:lnTo>
                  <a:lnTo>
                    <a:pt x="1078" y="2268"/>
                  </a:lnTo>
                  <a:lnTo>
                    <a:pt x="1058" y="2272"/>
                  </a:lnTo>
                  <a:lnTo>
                    <a:pt x="1039" y="2277"/>
                  </a:lnTo>
                  <a:lnTo>
                    <a:pt x="1019" y="2278"/>
                  </a:lnTo>
                  <a:lnTo>
                    <a:pt x="1000" y="2279"/>
                  </a:lnTo>
                  <a:lnTo>
                    <a:pt x="980" y="2278"/>
                  </a:lnTo>
                  <a:lnTo>
                    <a:pt x="961" y="2276"/>
                  </a:lnTo>
                  <a:lnTo>
                    <a:pt x="942" y="2272"/>
                  </a:lnTo>
                  <a:lnTo>
                    <a:pt x="923" y="2269"/>
                  </a:lnTo>
                  <a:lnTo>
                    <a:pt x="904" y="2263"/>
                  </a:lnTo>
                  <a:lnTo>
                    <a:pt x="886" y="2257"/>
                  </a:lnTo>
                  <a:lnTo>
                    <a:pt x="867" y="2252"/>
                  </a:lnTo>
                  <a:lnTo>
                    <a:pt x="850" y="2244"/>
                  </a:lnTo>
                  <a:lnTo>
                    <a:pt x="833" y="2237"/>
                  </a:lnTo>
                  <a:lnTo>
                    <a:pt x="814" y="2229"/>
                  </a:lnTo>
                  <a:lnTo>
                    <a:pt x="798" y="2220"/>
                  </a:lnTo>
                  <a:lnTo>
                    <a:pt x="781" y="2212"/>
                  </a:lnTo>
                  <a:lnTo>
                    <a:pt x="762" y="2203"/>
                  </a:lnTo>
                  <a:lnTo>
                    <a:pt x="745" y="2194"/>
                  </a:lnTo>
                  <a:lnTo>
                    <a:pt x="727" y="2184"/>
                  </a:lnTo>
                  <a:lnTo>
                    <a:pt x="709" y="2173"/>
                  </a:lnTo>
                  <a:lnTo>
                    <a:pt x="692" y="2162"/>
                  </a:lnTo>
                  <a:lnTo>
                    <a:pt x="675" y="2150"/>
                  </a:lnTo>
                  <a:lnTo>
                    <a:pt x="659" y="2139"/>
                  </a:lnTo>
                  <a:lnTo>
                    <a:pt x="641" y="2127"/>
                  </a:lnTo>
                  <a:lnTo>
                    <a:pt x="624" y="2117"/>
                  </a:lnTo>
                  <a:lnTo>
                    <a:pt x="607" y="2106"/>
                  </a:lnTo>
                  <a:lnTo>
                    <a:pt x="588" y="2096"/>
                  </a:lnTo>
                  <a:lnTo>
                    <a:pt x="570" y="2088"/>
                  </a:lnTo>
                  <a:lnTo>
                    <a:pt x="552" y="2080"/>
                  </a:lnTo>
                  <a:lnTo>
                    <a:pt x="533" y="2074"/>
                  </a:lnTo>
                  <a:lnTo>
                    <a:pt x="514" y="2070"/>
                  </a:lnTo>
                  <a:lnTo>
                    <a:pt x="493" y="2066"/>
                  </a:lnTo>
                  <a:lnTo>
                    <a:pt x="481" y="2070"/>
                  </a:lnTo>
                  <a:lnTo>
                    <a:pt x="470" y="2072"/>
                  </a:lnTo>
                  <a:lnTo>
                    <a:pt x="457" y="2075"/>
                  </a:lnTo>
                  <a:lnTo>
                    <a:pt x="446" y="2078"/>
                  </a:lnTo>
                  <a:lnTo>
                    <a:pt x="433" y="2081"/>
                  </a:lnTo>
                  <a:lnTo>
                    <a:pt x="420" y="2083"/>
                  </a:lnTo>
                  <a:lnTo>
                    <a:pt x="408" y="2085"/>
                  </a:lnTo>
                  <a:lnTo>
                    <a:pt x="395" y="2087"/>
                  </a:lnTo>
                  <a:lnTo>
                    <a:pt x="382" y="2088"/>
                  </a:lnTo>
                  <a:lnTo>
                    <a:pt x="370" y="2089"/>
                  </a:lnTo>
                  <a:lnTo>
                    <a:pt x="357" y="2089"/>
                  </a:lnTo>
                  <a:lnTo>
                    <a:pt x="344" y="2088"/>
                  </a:lnTo>
                  <a:lnTo>
                    <a:pt x="333" y="2087"/>
                  </a:lnTo>
                  <a:lnTo>
                    <a:pt x="320" y="2086"/>
                  </a:lnTo>
                  <a:lnTo>
                    <a:pt x="307" y="2082"/>
                  </a:lnTo>
                  <a:lnTo>
                    <a:pt x="296" y="2079"/>
                  </a:lnTo>
                  <a:lnTo>
                    <a:pt x="285" y="2074"/>
                  </a:lnTo>
                  <a:lnTo>
                    <a:pt x="275" y="2070"/>
                  </a:lnTo>
                  <a:lnTo>
                    <a:pt x="264" y="2064"/>
                  </a:lnTo>
                  <a:lnTo>
                    <a:pt x="254" y="2057"/>
                  </a:lnTo>
                  <a:lnTo>
                    <a:pt x="245" y="2050"/>
                  </a:lnTo>
                  <a:lnTo>
                    <a:pt x="238" y="2041"/>
                  </a:lnTo>
                  <a:lnTo>
                    <a:pt x="234" y="2030"/>
                  </a:lnTo>
                  <a:lnTo>
                    <a:pt x="232" y="2018"/>
                  </a:lnTo>
                  <a:lnTo>
                    <a:pt x="239" y="1992"/>
                  </a:lnTo>
                  <a:lnTo>
                    <a:pt x="251" y="1974"/>
                  </a:lnTo>
                  <a:lnTo>
                    <a:pt x="268" y="1960"/>
                  </a:lnTo>
                  <a:lnTo>
                    <a:pt x="289" y="1949"/>
                  </a:lnTo>
                  <a:lnTo>
                    <a:pt x="310" y="1939"/>
                  </a:lnTo>
                  <a:lnTo>
                    <a:pt x="333" y="1930"/>
                  </a:lnTo>
                  <a:lnTo>
                    <a:pt x="353" y="1919"/>
                  </a:lnTo>
                  <a:lnTo>
                    <a:pt x="372" y="1905"/>
                  </a:lnTo>
                  <a:lnTo>
                    <a:pt x="378" y="1891"/>
                  </a:lnTo>
                  <a:lnTo>
                    <a:pt x="385" y="1876"/>
                  </a:lnTo>
                  <a:lnTo>
                    <a:pt x="393" y="1861"/>
                  </a:lnTo>
                  <a:lnTo>
                    <a:pt x="402" y="1847"/>
                  </a:lnTo>
                  <a:lnTo>
                    <a:pt x="411" y="1832"/>
                  </a:lnTo>
                  <a:lnTo>
                    <a:pt x="423" y="1818"/>
                  </a:lnTo>
                  <a:lnTo>
                    <a:pt x="434" y="1806"/>
                  </a:lnTo>
                  <a:lnTo>
                    <a:pt x="446" y="1793"/>
                  </a:lnTo>
                  <a:lnTo>
                    <a:pt x="459" y="1781"/>
                  </a:lnTo>
                  <a:lnTo>
                    <a:pt x="472" y="1771"/>
                  </a:lnTo>
                  <a:lnTo>
                    <a:pt x="487" y="1762"/>
                  </a:lnTo>
                  <a:lnTo>
                    <a:pt x="502" y="1754"/>
                  </a:lnTo>
                  <a:lnTo>
                    <a:pt x="517" y="1748"/>
                  </a:lnTo>
                  <a:lnTo>
                    <a:pt x="533" y="1742"/>
                  </a:lnTo>
                  <a:lnTo>
                    <a:pt x="549" y="1740"/>
                  </a:lnTo>
                  <a:lnTo>
                    <a:pt x="567" y="1739"/>
                  </a:lnTo>
                  <a:lnTo>
                    <a:pt x="590" y="1739"/>
                  </a:lnTo>
                  <a:lnTo>
                    <a:pt x="613" y="1742"/>
                  </a:lnTo>
                  <a:lnTo>
                    <a:pt x="636" y="1746"/>
                  </a:lnTo>
                  <a:lnTo>
                    <a:pt x="659" y="1749"/>
                  </a:lnTo>
                  <a:lnTo>
                    <a:pt x="682" y="1752"/>
                  </a:lnTo>
                  <a:lnTo>
                    <a:pt x="704" y="1749"/>
                  </a:lnTo>
                  <a:lnTo>
                    <a:pt x="724" y="1742"/>
                  </a:lnTo>
                  <a:lnTo>
                    <a:pt x="744" y="1728"/>
                  </a:lnTo>
                  <a:lnTo>
                    <a:pt x="762" y="1709"/>
                  </a:lnTo>
                  <a:lnTo>
                    <a:pt x="782" y="1690"/>
                  </a:lnTo>
                  <a:lnTo>
                    <a:pt x="802" y="1673"/>
                  </a:lnTo>
                  <a:lnTo>
                    <a:pt x="823" y="1658"/>
                  </a:lnTo>
                  <a:lnTo>
                    <a:pt x="846" y="1647"/>
                  </a:lnTo>
                  <a:lnTo>
                    <a:pt x="871" y="1637"/>
                  </a:lnTo>
                  <a:lnTo>
                    <a:pt x="896" y="1632"/>
                  </a:lnTo>
                  <a:lnTo>
                    <a:pt x="923" y="1631"/>
                  </a:lnTo>
                  <a:lnTo>
                    <a:pt x="932" y="1632"/>
                  </a:lnTo>
                  <a:lnTo>
                    <a:pt x="940" y="1633"/>
                  </a:lnTo>
                  <a:lnTo>
                    <a:pt x="949" y="1635"/>
                  </a:lnTo>
                  <a:lnTo>
                    <a:pt x="957" y="1636"/>
                  </a:lnTo>
                  <a:lnTo>
                    <a:pt x="966" y="1639"/>
                  </a:lnTo>
                  <a:lnTo>
                    <a:pt x="974" y="1642"/>
                  </a:lnTo>
                  <a:lnTo>
                    <a:pt x="982" y="1644"/>
                  </a:lnTo>
                  <a:lnTo>
                    <a:pt x="990" y="1648"/>
                  </a:lnTo>
                  <a:lnTo>
                    <a:pt x="1030" y="1584"/>
                  </a:lnTo>
                  <a:lnTo>
                    <a:pt x="1057" y="1513"/>
                  </a:lnTo>
                  <a:lnTo>
                    <a:pt x="1073" y="1438"/>
                  </a:lnTo>
                  <a:lnTo>
                    <a:pt x="1079" y="1359"/>
                  </a:lnTo>
                  <a:lnTo>
                    <a:pt x="1076" y="1280"/>
                  </a:lnTo>
                  <a:lnTo>
                    <a:pt x="1063" y="1203"/>
                  </a:lnTo>
                  <a:lnTo>
                    <a:pt x="1042" y="1129"/>
                  </a:lnTo>
                  <a:lnTo>
                    <a:pt x="1012" y="1062"/>
                  </a:lnTo>
                  <a:lnTo>
                    <a:pt x="1001" y="1039"/>
                  </a:lnTo>
                  <a:lnTo>
                    <a:pt x="989" y="1016"/>
                  </a:lnTo>
                  <a:lnTo>
                    <a:pt x="976" y="993"/>
                  </a:lnTo>
                  <a:lnTo>
                    <a:pt x="961" y="970"/>
                  </a:lnTo>
                  <a:lnTo>
                    <a:pt x="944" y="947"/>
                  </a:lnTo>
                  <a:lnTo>
                    <a:pt x="928" y="925"/>
                  </a:lnTo>
                  <a:lnTo>
                    <a:pt x="910" y="905"/>
                  </a:lnTo>
                  <a:lnTo>
                    <a:pt x="891" y="884"/>
                  </a:lnTo>
                  <a:lnTo>
                    <a:pt x="872" y="864"/>
                  </a:lnTo>
                  <a:lnTo>
                    <a:pt x="851" y="845"/>
                  </a:lnTo>
                  <a:lnTo>
                    <a:pt x="830" y="826"/>
                  </a:lnTo>
                  <a:lnTo>
                    <a:pt x="810" y="810"/>
                  </a:lnTo>
                  <a:lnTo>
                    <a:pt x="788" y="794"/>
                  </a:lnTo>
                  <a:lnTo>
                    <a:pt x="765" y="779"/>
                  </a:lnTo>
                  <a:lnTo>
                    <a:pt x="742" y="765"/>
                  </a:lnTo>
                  <a:lnTo>
                    <a:pt x="719" y="754"/>
                  </a:lnTo>
                  <a:lnTo>
                    <a:pt x="705" y="749"/>
                  </a:lnTo>
                  <a:lnTo>
                    <a:pt x="692" y="747"/>
                  </a:lnTo>
                  <a:lnTo>
                    <a:pt x="678" y="748"/>
                  </a:lnTo>
                  <a:lnTo>
                    <a:pt x="664" y="751"/>
                  </a:lnTo>
                  <a:lnTo>
                    <a:pt x="652" y="757"/>
                  </a:lnTo>
                  <a:lnTo>
                    <a:pt x="639" y="763"/>
                  </a:lnTo>
                  <a:lnTo>
                    <a:pt x="626" y="770"/>
                  </a:lnTo>
                  <a:lnTo>
                    <a:pt x="615" y="777"/>
                  </a:lnTo>
                  <a:lnTo>
                    <a:pt x="599" y="793"/>
                  </a:lnTo>
                  <a:lnTo>
                    <a:pt x="586" y="810"/>
                  </a:lnTo>
                  <a:lnTo>
                    <a:pt x="576" y="830"/>
                  </a:lnTo>
                  <a:lnTo>
                    <a:pt x="568" y="849"/>
                  </a:lnTo>
                  <a:lnTo>
                    <a:pt x="563" y="870"/>
                  </a:lnTo>
                  <a:lnTo>
                    <a:pt x="560" y="892"/>
                  </a:lnTo>
                  <a:lnTo>
                    <a:pt x="560" y="914"/>
                  </a:lnTo>
                  <a:lnTo>
                    <a:pt x="563" y="937"/>
                  </a:lnTo>
                  <a:lnTo>
                    <a:pt x="565" y="948"/>
                  </a:lnTo>
                  <a:lnTo>
                    <a:pt x="569" y="959"/>
                  </a:lnTo>
                  <a:lnTo>
                    <a:pt x="573" y="969"/>
                  </a:lnTo>
                  <a:lnTo>
                    <a:pt x="578" y="978"/>
                  </a:lnTo>
                  <a:lnTo>
                    <a:pt x="584" y="989"/>
                  </a:lnTo>
                  <a:lnTo>
                    <a:pt x="590" y="998"/>
                  </a:lnTo>
                  <a:lnTo>
                    <a:pt x="597" y="1007"/>
                  </a:lnTo>
                  <a:lnTo>
                    <a:pt x="603" y="1016"/>
                  </a:lnTo>
                  <a:lnTo>
                    <a:pt x="597" y="1015"/>
                  </a:lnTo>
                  <a:lnTo>
                    <a:pt x="591" y="1013"/>
                  </a:lnTo>
                  <a:lnTo>
                    <a:pt x="585" y="1009"/>
                  </a:lnTo>
                  <a:lnTo>
                    <a:pt x="579" y="1005"/>
                  </a:lnTo>
                  <a:lnTo>
                    <a:pt x="573" y="1001"/>
                  </a:lnTo>
                  <a:lnTo>
                    <a:pt x="568" y="996"/>
                  </a:lnTo>
                  <a:lnTo>
                    <a:pt x="563" y="991"/>
                  </a:lnTo>
                  <a:lnTo>
                    <a:pt x="557" y="986"/>
                  </a:lnTo>
                  <a:lnTo>
                    <a:pt x="550" y="978"/>
                  </a:lnTo>
                  <a:lnTo>
                    <a:pt x="544" y="970"/>
                  </a:lnTo>
                  <a:lnTo>
                    <a:pt x="537" y="962"/>
                  </a:lnTo>
                  <a:lnTo>
                    <a:pt x="530" y="954"/>
                  </a:lnTo>
                  <a:lnTo>
                    <a:pt x="524" y="946"/>
                  </a:lnTo>
                  <a:lnTo>
                    <a:pt x="517" y="938"/>
                  </a:lnTo>
                  <a:lnTo>
                    <a:pt x="511" y="930"/>
                  </a:lnTo>
                  <a:lnTo>
                    <a:pt x="505" y="922"/>
                  </a:lnTo>
                  <a:lnTo>
                    <a:pt x="502" y="956"/>
                  </a:lnTo>
                  <a:lnTo>
                    <a:pt x="504" y="991"/>
                  </a:lnTo>
                  <a:lnTo>
                    <a:pt x="510" y="1023"/>
                  </a:lnTo>
                  <a:lnTo>
                    <a:pt x="522" y="1054"/>
                  </a:lnTo>
                  <a:lnTo>
                    <a:pt x="535" y="1084"/>
                  </a:lnTo>
                  <a:lnTo>
                    <a:pt x="554" y="1113"/>
                  </a:lnTo>
                  <a:lnTo>
                    <a:pt x="577" y="1140"/>
                  </a:lnTo>
                  <a:lnTo>
                    <a:pt x="602" y="1165"/>
                  </a:lnTo>
                  <a:lnTo>
                    <a:pt x="585" y="1160"/>
                  </a:lnTo>
                  <a:lnTo>
                    <a:pt x="568" y="1153"/>
                  </a:lnTo>
                  <a:lnTo>
                    <a:pt x="550" y="1148"/>
                  </a:lnTo>
                  <a:lnTo>
                    <a:pt x="534" y="1140"/>
                  </a:lnTo>
                  <a:lnTo>
                    <a:pt x="517" y="1130"/>
                  </a:lnTo>
                  <a:lnTo>
                    <a:pt x="502" y="1121"/>
                  </a:lnTo>
                  <a:lnTo>
                    <a:pt x="486" y="1110"/>
                  </a:lnTo>
                  <a:lnTo>
                    <a:pt x="471" y="1097"/>
                  </a:lnTo>
                  <a:lnTo>
                    <a:pt x="448" y="1069"/>
                  </a:lnTo>
                  <a:lnTo>
                    <a:pt x="449" y="1091"/>
                  </a:lnTo>
                  <a:lnTo>
                    <a:pt x="453" y="1112"/>
                  </a:lnTo>
                  <a:lnTo>
                    <a:pt x="457" y="1133"/>
                  </a:lnTo>
                  <a:lnTo>
                    <a:pt x="463" y="1153"/>
                  </a:lnTo>
                  <a:lnTo>
                    <a:pt x="470" y="1173"/>
                  </a:lnTo>
                  <a:lnTo>
                    <a:pt x="478" y="1194"/>
                  </a:lnTo>
                  <a:lnTo>
                    <a:pt x="486" y="1212"/>
                  </a:lnTo>
                  <a:lnTo>
                    <a:pt x="495" y="1232"/>
                  </a:lnTo>
                  <a:lnTo>
                    <a:pt x="504" y="1247"/>
                  </a:lnTo>
                  <a:lnTo>
                    <a:pt x="515" y="1262"/>
                  </a:lnTo>
                  <a:lnTo>
                    <a:pt x="526" y="1276"/>
                  </a:lnTo>
                  <a:lnTo>
                    <a:pt x="540" y="1289"/>
                  </a:lnTo>
                  <a:lnTo>
                    <a:pt x="554" y="1302"/>
                  </a:lnTo>
                  <a:lnTo>
                    <a:pt x="568" y="1312"/>
                  </a:lnTo>
                  <a:lnTo>
                    <a:pt x="584" y="1322"/>
                  </a:lnTo>
                  <a:lnTo>
                    <a:pt x="599" y="1330"/>
                  </a:lnTo>
                  <a:lnTo>
                    <a:pt x="579" y="1333"/>
                  </a:lnTo>
                  <a:lnTo>
                    <a:pt x="560" y="1333"/>
                  </a:lnTo>
                  <a:lnTo>
                    <a:pt x="539" y="1331"/>
                  </a:lnTo>
                  <a:lnTo>
                    <a:pt x="519" y="1325"/>
                  </a:lnTo>
                  <a:lnTo>
                    <a:pt x="500" y="1318"/>
                  </a:lnTo>
                  <a:lnTo>
                    <a:pt x="481" y="1310"/>
                  </a:lnTo>
                  <a:lnTo>
                    <a:pt x="463" y="1301"/>
                  </a:lnTo>
                  <a:lnTo>
                    <a:pt x="446" y="1291"/>
                  </a:lnTo>
                  <a:lnTo>
                    <a:pt x="451" y="1314"/>
                  </a:lnTo>
                  <a:lnTo>
                    <a:pt x="462" y="1337"/>
                  </a:lnTo>
                  <a:lnTo>
                    <a:pt x="474" y="1359"/>
                  </a:lnTo>
                  <a:lnTo>
                    <a:pt x="489" y="1378"/>
                  </a:lnTo>
                  <a:lnTo>
                    <a:pt x="507" y="1398"/>
                  </a:lnTo>
                  <a:lnTo>
                    <a:pt x="526" y="1415"/>
                  </a:lnTo>
                  <a:lnTo>
                    <a:pt x="547" y="1430"/>
                  </a:lnTo>
                  <a:lnTo>
                    <a:pt x="568" y="1443"/>
                  </a:lnTo>
                  <a:lnTo>
                    <a:pt x="547" y="1442"/>
                  </a:lnTo>
                  <a:lnTo>
                    <a:pt x="526" y="1438"/>
                  </a:lnTo>
                  <a:lnTo>
                    <a:pt x="507" y="1432"/>
                  </a:lnTo>
                  <a:lnTo>
                    <a:pt x="487" y="1425"/>
                  </a:lnTo>
                  <a:lnTo>
                    <a:pt x="469" y="1417"/>
                  </a:lnTo>
                  <a:lnTo>
                    <a:pt x="451" y="1407"/>
                  </a:lnTo>
                  <a:lnTo>
                    <a:pt x="434" y="1395"/>
                  </a:lnTo>
                  <a:lnTo>
                    <a:pt x="417" y="1384"/>
                  </a:lnTo>
                  <a:lnTo>
                    <a:pt x="380" y="1346"/>
                  </a:lnTo>
                  <a:lnTo>
                    <a:pt x="349" y="1303"/>
                  </a:lnTo>
                  <a:lnTo>
                    <a:pt x="326" y="1258"/>
                  </a:lnTo>
                  <a:lnTo>
                    <a:pt x="308" y="1210"/>
                  </a:lnTo>
                  <a:lnTo>
                    <a:pt x="298" y="1160"/>
                  </a:lnTo>
                  <a:lnTo>
                    <a:pt x="295" y="1110"/>
                  </a:lnTo>
                  <a:lnTo>
                    <a:pt x="298" y="1058"/>
                  </a:lnTo>
                  <a:lnTo>
                    <a:pt x="310" y="1006"/>
                  </a:lnTo>
                  <a:lnTo>
                    <a:pt x="318" y="981"/>
                  </a:lnTo>
                  <a:lnTo>
                    <a:pt x="328" y="955"/>
                  </a:lnTo>
                  <a:lnTo>
                    <a:pt x="341" y="932"/>
                  </a:lnTo>
                  <a:lnTo>
                    <a:pt x="356" y="909"/>
                  </a:lnTo>
                  <a:lnTo>
                    <a:pt x="372" y="887"/>
                  </a:lnTo>
                  <a:lnTo>
                    <a:pt x="389" y="865"/>
                  </a:lnTo>
                  <a:lnTo>
                    <a:pt x="409" y="846"/>
                  </a:lnTo>
                  <a:lnTo>
                    <a:pt x="429" y="826"/>
                  </a:lnTo>
                  <a:lnTo>
                    <a:pt x="450" y="809"/>
                  </a:lnTo>
                  <a:lnTo>
                    <a:pt x="473" y="792"/>
                  </a:lnTo>
                  <a:lnTo>
                    <a:pt x="496" y="776"/>
                  </a:lnTo>
                  <a:lnTo>
                    <a:pt x="519" y="761"/>
                  </a:lnTo>
                  <a:lnTo>
                    <a:pt x="544" y="748"/>
                  </a:lnTo>
                  <a:lnTo>
                    <a:pt x="568" y="735"/>
                  </a:lnTo>
                  <a:lnTo>
                    <a:pt x="591" y="724"/>
                  </a:lnTo>
                  <a:lnTo>
                    <a:pt x="615" y="714"/>
                  </a:lnTo>
                  <a:lnTo>
                    <a:pt x="605" y="708"/>
                  </a:lnTo>
                  <a:lnTo>
                    <a:pt x="593" y="703"/>
                  </a:lnTo>
                  <a:lnTo>
                    <a:pt x="582" y="699"/>
                  </a:lnTo>
                  <a:lnTo>
                    <a:pt x="570" y="697"/>
                  </a:lnTo>
                  <a:lnTo>
                    <a:pt x="558" y="696"/>
                  </a:lnTo>
                  <a:lnTo>
                    <a:pt x="546" y="696"/>
                  </a:lnTo>
                  <a:lnTo>
                    <a:pt x="533" y="697"/>
                  </a:lnTo>
                  <a:lnTo>
                    <a:pt x="520" y="698"/>
                  </a:lnTo>
                  <a:lnTo>
                    <a:pt x="509" y="701"/>
                  </a:lnTo>
                  <a:lnTo>
                    <a:pt x="496" y="704"/>
                  </a:lnTo>
                  <a:lnTo>
                    <a:pt x="484" y="708"/>
                  </a:lnTo>
                  <a:lnTo>
                    <a:pt x="472" y="712"/>
                  </a:lnTo>
                  <a:lnTo>
                    <a:pt x="461" y="717"/>
                  </a:lnTo>
                  <a:lnTo>
                    <a:pt x="450" y="721"/>
                  </a:lnTo>
                  <a:lnTo>
                    <a:pt x="440" y="727"/>
                  </a:lnTo>
                  <a:lnTo>
                    <a:pt x="429" y="732"/>
                  </a:lnTo>
                  <a:lnTo>
                    <a:pt x="433" y="724"/>
                  </a:lnTo>
                  <a:lnTo>
                    <a:pt x="436" y="717"/>
                  </a:lnTo>
                  <a:lnTo>
                    <a:pt x="442" y="710"/>
                  </a:lnTo>
                  <a:lnTo>
                    <a:pt x="448" y="703"/>
                  </a:lnTo>
                  <a:lnTo>
                    <a:pt x="454" y="697"/>
                  </a:lnTo>
                  <a:lnTo>
                    <a:pt x="461" y="690"/>
                  </a:lnTo>
                  <a:lnTo>
                    <a:pt x="466" y="684"/>
                  </a:lnTo>
                  <a:lnTo>
                    <a:pt x="472" y="678"/>
                  </a:lnTo>
                  <a:lnTo>
                    <a:pt x="456" y="680"/>
                  </a:lnTo>
                  <a:lnTo>
                    <a:pt x="441" y="684"/>
                  </a:lnTo>
                  <a:lnTo>
                    <a:pt x="425" y="689"/>
                  </a:lnTo>
                  <a:lnTo>
                    <a:pt x="410" y="695"/>
                  </a:lnTo>
                  <a:lnTo>
                    <a:pt x="395" y="702"/>
                  </a:lnTo>
                  <a:lnTo>
                    <a:pt x="380" y="710"/>
                  </a:lnTo>
                  <a:lnTo>
                    <a:pt x="365" y="718"/>
                  </a:lnTo>
                  <a:lnTo>
                    <a:pt x="351" y="726"/>
                  </a:lnTo>
                  <a:lnTo>
                    <a:pt x="341" y="734"/>
                  </a:lnTo>
                  <a:lnTo>
                    <a:pt x="332" y="742"/>
                  </a:lnTo>
                  <a:lnTo>
                    <a:pt x="323" y="750"/>
                  </a:lnTo>
                  <a:lnTo>
                    <a:pt x="314" y="759"/>
                  </a:lnTo>
                  <a:lnTo>
                    <a:pt x="306" y="769"/>
                  </a:lnTo>
                  <a:lnTo>
                    <a:pt x="298" y="778"/>
                  </a:lnTo>
                  <a:lnTo>
                    <a:pt x="289" y="787"/>
                  </a:lnTo>
                  <a:lnTo>
                    <a:pt x="280" y="795"/>
                  </a:lnTo>
                  <a:lnTo>
                    <a:pt x="284" y="781"/>
                  </a:lnTo>
                  <a:lnTo>
                    <a:pt x="289" y="767"/>
                  </a:lnTo>
                  <a:lnTo>
                    <a:pt x="295" y="755"/>
                  </a:lnTo>
                  <a:lnTo>
                    <a:pt x="300" y="741"/>
                  </a:lnTo>
                  <a:lnTo>
                    <a:pt x="307" y="728"/>
                  </a:lnTo>
                  <a:lnTo>
                    <a:pt x="314" y="716"/>
                  </a:lnTo>
                  <a:lnTo>
                    <a:pt x="321" y="704"/>
                  </a:lnTo>
                  <a:lnTo>
                    <a:pt x="329" y="693"/>
                  </a:lnTo>
                  <a:lnTo>
                    <a:pt x="306" y="699"/>
                  </a:lnTo>
                  <a:lnTo>
                    <a:pt x="285" y="710"/>
                  </a:lnTo>
                  <a:lnTo>
                    <a:pt x="266" y="724"/>
                  </a:lnTo>
                  <a:lnTo>
                    <a:pt x="247" y="740"/>
                  </a:lnTo>
                  <a:lnTo>
                    <a:pt x="230" y="758"/>
                  </a:lnTo>
                  <a:lnTo>
                    <a:pt x="214" y="778"/>
                  </a:lnTo>
                  <a:lnTo>
                    <a:pt x="199" y="796"/>
                  </a:lnTo>
                  <a:lnTo>
                    <a:pt x="185" y="816"/>
                  </a:lnTo>
                  <a:lnTo>
                    <a:pt x="178" y="829"/>
                  </a:lnTo>
                  <a:lnTo>
                    <a:pt x="170" y="841"/>
                  </a:lnTo>
                  <a:lnTo>
                    <a:pt x="163" y="854"/>
                  </a:lnTo>
                  <a:lnTo>
                    <a:pt x="156" y="868"/>
                  </a:lnTo>
                  <a:lnTo>
                    <a:pt x="150" y="880"/>
                  </a:lnTo>
                  <a:lnTo>
                    <a:pt x="145" y="894"/>
                  </a:lnTo>
                  <a:lnTo>
                    <a:pt x="140" y="908"/>
                  </a:lnTo>
                  <a:lnTo>
                    <a:pt x="138" y="923"/>
                  </a:lnTo>
                  <a:lnTo>
                    <a:pt x="131" y="883"/>
                  </a:lnTo>
                  <a:lnTo>
                    <a:pt x="131" y="841"/>
                  </a:lnTo>
                  <a:lnTo>
                    <a:pt x="137" y="801"/>
                  </a:lnTo>
                  <a:lnTo>
                    <a:pt x="146" y="763"/>
                  </a:lnTo>
                  <a:lnTo>
                    <a:pt x="125" y="776"/>
                  </a:lnTo>
                  <a:lnTo>
                    <a:pt x="106" y="792"/>
                  </a:lnTo>
                  <a:lnTo>
                    <a:pt x="88" y="809"/>
                  </a:lnTo>
                  <a:lnTo>
                    <a:pt x="72" y="829"/>
                  </a:lnTo>
                  <a:lnTo>
                    <a:pt x="59" y="848"/>
                  </a:lnTo>
                  <a:lnTo>
                    <a:pt x="45" y="870"/>
                  </a:lnTo>
                  <a:lnTo>
                    <a:pt x="33" y="891"/>
                  </a:lnTo>
                  <a:lnTo>
                    <a:pt x="23" y="913"/>
                  </a:lnTo>
                  <a:lnTo>
                    <a:pt x="12" y="976"/>
                  </a:lnTo>
                  <a:lnTo>
                    <a:pt x="3" y="938"/>
                  </a:lnTo>
                  <a:lnTo>
                    <a:pt x="0" y="898"/>
                  </a:lnTo>
                  <a:lnTo>
                    <a:pt x="1" y="856"/>
                  </a:lnTo>
                  <a:lnTo>
                    <a:pt x="3" y="815"/>
                  </a:lnTo>
                  <a:lnTo>
                    <a:pt x="8" y="793"/>
                  </a:lnTo>
                  <a:lnTo>
                    <a:pt x="16" y="771"/>
                  </a:lnTo>
                  <a:lnTo>
                    <a:pt x="24" y="749"/>
                  </a:lnTo>
                  <a:lnTo>
                    <a:pt x="35" y="728"/>
                  </a:lnTo>
                  <a:lnTo>
                    <a:pt x="48" y="709"/>
                  </a:lnTo>
                  <a:lnTo>
                    <a:pt x="62" y="690"/>
                  </a:lnTo>
                  <a:lnTo>
                    <a:pt x="78" y="673"/>
                  </a:lnTo>
                  <a:lnTo>
                    <a:pt x="94" y="656"/>
                  </a:lnTo>
                  <a:lnTo>
                    <a:pt x="113" y="640"/>
                  </a:lnTo>
                  <a:lnTo>
                    <a:pt x="131" y="626"/>
                  </a:lnTo>
                  <a:lnTo>
                    <a:pt x="152" y="613"/>
                  </a:lnTo>
                  <a:lnTo>
                    <a:pt x="171" y="600"/>
                  </a:lnTo>
                  <a:lnTo>
                    <a:pt x="193" y="590"/>
                  </a:lnTo>
                  <a:lnTo>
                    <a:pt x="214" y="582"/>
                  </a:lnTo>
                  <a:lnTo>
                    <a:pt x="236" y="575"/>
                  </a:lnTo>
                  <a:lnTo>
                    <a:pt x="258" y="569"/>
                  </a:lnTo>
                  <a:lnTo>
                    <a:pt x="279" y="566"/>
                  </a:lnTo>
                  <a:lnTo>
                    <a:pt x="299" y="562"/>
                  </a:lnTo>
                  <a:lnTo>
                    <a:pt x="320" y="560"/>
                  </a:lnTo>
                  <a:lnTo>
                    <a:pt x="341" y="559"/>
                  </a:lnTo>
                  <a:lnTo>
                    <a:pt x="363" y="559"/>
                  </a:lnTo>
                  <a:lnTo>
                    <a:pt x="383" y="559"/>
                  </a:lnTo>
                  <a:lnTo>
                    <a:pt x="404" y="559"/>
                  </a:lnTo>
                  <a:lnTo>
                    <a:pt x="425" y="561"/>
                  </a:lnTo>
                  <a:lnTo>
                    <a:pt x="446" y="563"/>
                  </a:lnTo>
                  <a:lnTo>
                    <a:pt x="466" y="567"/>
                  </a:lnTo>
                  <a:lnTo>
                    <a:pt x="487" y="572"/>
                  </a:lnTo>
                  <a:lnTo>
                    <a:pt x="507" y="576"/>
                  </a:lnTo>
                  <a:lnTo>
                    <a:pt x="526" y="582"/>
                  </a:lnTo>
                  <a:lnTo>
                    <a:pt x="546" y="589"/>
                  </a:lnTo>
                  <a:lnTo>
                    <a:pt x="564" y="597"/>
                  </a:lnTo>
                  <a:lnTo>
                    <a:pt x="582" y="605"/>
                  </a:lnTo>
                  <a:lnTo>
                    <a:pt x="578" y="595"/>
                  </a:lnTo>
                  <a:lnTo>
                    <a:pt x="573" y="584"/>
                  </a:lnTo>
                  <a:lnTo>
                    <a:pt x="569" y="574"/>
                  </a:lnTo>
                  <a:lnTo>
                    <a:pt x="563" y="563"/>
                  </a:lnTo>
                  <a:lnTo>
                    <a:pt x="557" y="553"/>
                  </a:lnTo>
                  <a:lnTo>
                    <a:pt x="553" y="543"/>
                  </a:lnTo>
                  <a:lnTo>
                    <a:pt x="547" y="532"/>
                  </a:lnTo>
                  <a:lnTo>
                    <a:pt x="544" y="522"/>
                  </a:lnTo>
                  <a:lnTo>
                    <a:pt x="534" y="492"/>
                  </a:lnTo>
                  <a:lnTo>
                    <a:pt x="529" y="462"/>
                  </a:lnTo>
                  <a:lnTo>
                    <a:pt x="525" y="433"/>
                  </a:lnTo>
                  <a:lnTo>
                    <a:pt x="525" y="403"/>
                  </a:lnTo>
                  <a:lnTo>
                    <a:pt x="526" y="374"/>
                  </a:lnTo>
                  <a:lnTo>
                    <a:pt x="531" y="346"/>
                  </a:lnTo>
                  <a:lnTo>
                    <a:pt x="537" y="318"/>
                  </a:lnTo>
                  <a:lnTo>
                    <a:pt x="546" y="290"/>
                  </a:lnTo>
                  <a:lnTo>
                    <a:pt x="556" y="264"/>
                  </a:lnTo>
                  <a:lnTo>
                    <a:pt x="569" y="237"/>
                  </a:lnTo>
                  <a:lnTo>
                    <a:pt x="584" y="212"/>
                  </a:lnTo>
                  <a:lnTo>
                    <a:pt x="601" y="188"/>
                  </a:lnTo>
                  <a:lnTo>
                    <a:pt x="620" y="165"/>
                  </a:lnTo>
                  <a:lnTo>
                    <a:pt x="640" y="143"/>
                  </a:lnTo>
                  <a:lnTo>
                    <a:pt x="662" y="121"/>
                  </a:lnTo>
                  <a:lnTo>
                    <a:pt x="685" y="101"/>
                  </a:lnTo>
                  <a:lnTo>
                    <a:pt x="702" y="86"/>
                  </a:lnTo>
                  <a:lnTo>
                    <a:pt x="721" y="73"/>
                  </a:lnTo>
                  <a:lnTo>
                    <a:pt x="741" y="60"/>
                  </a:lnTo>
                  <a:lnTo>
                    <a:pt x="760" y="48"/>
                  </a:lnTo>
                  <a:lnTo>
                    <a:pt x="780" y="37"/>
                  </a:lnTo>
                  <a:lnTo>
                    <a:pt x="799" y="25"/>
                  </a:lnTo>
                  <a:lnTo>
                    <a:pt x="819" y="13"/>
                  </a:lnTo>
                  <a:lnTo>
                    <a:pt x="837" y="0"/>
                  </a:lnTo>
                  <a:lnTo>
                    <a:pt x="833" y="7"/>
                  </a:lnTo>
                  <a:lnTo>
                    <a:pt x="826" y="14"/>
                  </a:lnTo>
                  <a:lnTo>
                    <a:pt x="819" y="21"/>
                  </a:lnTo>
                  <a:lnTo>
                    <a:pt x="811" y="27"/>
                  </a:lnTo>
                  <a:lnTo>
                    <a:pt x="803" y="32"/>
                  </a:lnTo>
                  <a:lnTo>
                    <a:pt x="796" y="39"/>
                  </a:lnTo>
                  <a:lnTo>
                    <a:pt x="788" y="46"/>
                  </a:lnTo>
                  <a:lnTo>
                    <a:pt x="781" y="53"/>
                  </a:lnTo>
                  <a:close/>
                </a:path>
              </a:pathLst>
            </a:custGeom>
            <a:solidFill>
              <a:srgbClr val="800080"/>
            </a:solidFill>
            <a:ln w="9525">
              <a:noFill/>
              <a:round/>
              <a:headEnd/>
              <a:tailEnd/>
            </a:ln>
          </p:spPr>
          <p:txBody>
            <a:bodyPr/>
            <a:lstStyle/>
            <a:p>
              <a:endParaRPr lang="de-DE" sz="1350"/>
            </a:p>
          </p:txBody>
        </p:sp>
        <p:sp>
          <p:nvSpPr>
            <p:cNvPr id="10386" name="Text Box 145"/>
            <p:cNvSpPr txBox="1">
              <a:spLocks noChangeArrowheads="1"/>
            </p:cNvSpPr>
            <p:nvPr/>
          </p:nvSpPr>
          <p:spPr bwMode="auto">
            <a:xfrm>
              <a:off x="2160" y="3984"/>
              <a:ext cx="1704" cy="462"/>
            </a:xfrm>
            <a:prstGeom prst="rect">
              <a:avLst/>
            </a:prstGeom>
            <a:noFill/>
            <a:ln w="9525">
              <a:noFill/>
              <a:miter lim="800000"/>
              <a:headEnd/>
              <a:tailEnd/>
            </a:ln>
          </p:spPr>
          <p:txBody>
            <a:bodyPr wrap="none">
              <a:spAutoFit/>
            </a:bodyPr>
            <a:lstStyle/>
            <a:p>
              <a:r>
                <a:rPr lang="de-DE" sz="2100" b="1"/>
                <a:t>E-Procurement</a:t>
              </a:r>
            </a:p>
          </p:txBody>
        </p:sp>
      </p:grpSp>
      <p:sp>
        <p:nvSpPr>
          <p:cNvPr id="10243" name="Rectangle 147"/>
          <p:cNvSpPr>
            <a:spLocks noChangeArrowheads="1"/>
          </p:cNvSpPr>
          <p:nvPr/>
        </p:nvSpPr>
        <p:spPr bwMode="auto">
          <a:xfrm>
            <a:off x="1143000" y="228600"/>
            <a:ext cx="6858000" cy="857250"/>
          </a:xfrm>
          <a:prstGeom prst="rect">
            <a:avLst/>
          </a:prstGeom>
          <a:noFill/>
          <a:ln w="9525">
            <a:noFill/>
            <a:miter lim="800000"/>
            <a:headEnd/>
            <a:tailEnd/>
          </a:ln>
        </p:spPr>
        <p:txBody>
          <a:bodyPr anchor="ctr"/>
          <a:lstStyle/>
          <a:p>
            <a:pPr algn="ctr"/>
            <a:r>
              <a:rPr lang="de-DE" sz="3600" b="1" dirty="0">
                <a:effectLst>
                  <a:outerShdw blurRad="38100" dist="38100" dir="2700000" algn="tl">
                    <a:srgbClr val="000000">
                      <a:alpha val="43137"/>
                    </a:srgbClr>
                  </a:outerShdw>
                </a:effectLst>
              </a:rPr>
              <a:t>Die Vernetzung zu Ende führen!</a:t>
            </a:r>
          </a:p>
        </p:txBody>
      </p:sp>
    </p:spTree>
    <p:extLst>
      <p:ext uri="{BB962C8B-B14F-4D97-AF65-F5344CB8AC3E}">
        <p14:creationId xmlns:p14="http://schemas.microsoft.com/office/powerpoint/2010/main" val="10448554"/>
      </p:ext>
    </p:extLst>
  </p:cSld>
  <p:clrMapOvr>
    <a:masterClrMapping/>
  </p:clrMapOvr>
  <p:transition>
    <p:dissolv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reeform 2"/>
          <p:cNvSpPr>
            <a:spLocks/>
          </p:cNvSpPr>
          <p:nvPr/>
        </p:nvSpPr>
        <p:spPr bwMode="auto">
          <a:xfrm>
            <a:off x="5494338" y="2118125"/>
            <a:ext cx="3448050" cy="1488281"/>
          </a:xfrm>
          <a:custGeom>
            <a:avLst/>
            <a:gdLst>
              <a:gd name="T0" fmla="*/ 2147483647 w 2172"/>
              <a:gd name="T1" fmla="*/ 2147483647 h 1250"/>
              <a:gd name="T2" fmla="*/ 0 w 2172"/>
              <a:gd name="T3" fmla="*/ 2147483647 h 1250"/>
              <a:gd name="T4" fmla="*/ 2147483647 w 2172"/>
              <a:gd name="T5" fmla="*/ 0 h 1250"/>
              <a:gd name="T6" fmla="*/ 2147483647 w 2172"/>
              <a:gd name="T7" fmla="*/ 2147483647 h 1250"/>
              <a:gd name="T8" fmla="*/ 0 60000 65536"/>
              <a:gd name="T9" fmla="*/ 0 60000 65536"/>
              <a:gd name="T10" fmla="*/ 0 60000 65536"/>
              <a:gd name="T11" fmla="*/ 0 60000 65536"/>
              <a:gd name="T12" fmla="*/ 0 w 2172"/>
              <a:gd name="T13" fmla="*/ 0 h 1250"/>
              <a:gd name="T14" fmla="*/ 2172 w 2172"/>
              <a:gd name="T15" fmla="*/ 1250 h 1250"/>
            </a:gdLst>
            <a:ahLst/>
            <a:cxnLst>
              <a:cxn ang="T8">
                <a:pos x="T0" y="T1"/>
              </a:cxn>
              <a:cxn ang="T9">
                <a:pos x="T2" y="T3"/>
              </a:cxn>
              <a:cxn ang="T10">
                <a:pos x="T4" y="T5"/>
              </a:cxn>
              <a:cxn ang="T11">
                <a:pos x="T6" y="T7"/>
              </a:cxn>
            </a:cxnLst>
            <a:rect l="T12" t="T13" r="T14" b="T15"/>
            <a:pathLst>
              <a:path w="2172" h="1250">
                <a:moveTo>
                  <a:pt x="2104" y="1250"/>
                </a:moveTo>
                <a:lnTo>
                  <a:pt x="0" y="42"/>
                </a:lnTo>
                <a:lnTo>
                  <a:pt x="102" y="0"/>
                </a:lnTo>
                <a:lnTo>
                  <a:pt x="2172" y="114"/>
                </a:lnTo>
              </a:path>
            </a:pathLst>
          </a:custGeom>
          <a:gradFill rotWithShape="0">
            <a:gsLst>
              <a:gs pos="0">
                <a:srgbClr val="0D53BE"/>
              </a:gs>
              <a:gs pos="100000">
                <a:srgbClr val="FFFFFF"/>
              </a:gs>
            </a:gsLst>
            <a:lin ang="18900000" scaled="1"/>
          </a:gradFill>
          <a:ln w="9525">
            <a:noFill/>
            <a:round/>
            <a:headEnd/>
            <a:tailEnd/>
          </a:ln>
        </p:spPr>
        <p:txBody>
          <a:bodyPr/>
          <a:lstStyle/>
          <a:p>
            <a:endParaRPr lang="de-DE"/>
          </a:p>
        </p:txBody>
      </p:sp>
      <p:sp>
        <p:nvSpPr>
          <p:cNvPr id="11267" name="Freeform 3"/>
          <p:cNvSpPr>
            <a:spLocks/>
          </p:cNvSpPr>
          <p:nvPr/>
        </p:nvSpPr>
        <p:spPr bwMode="auto">
          <a:xfrm>
            <a:off x="5113343" y="2225281"/>
            <a:ext cx="3627437" cy="2087165"/>
          </a:xfrm>
          <a:custGeom>
            <a:avLst/>
            <a:gdLst>
              <a:gd name="T0" fmla="*/ 2147483647 w 2285"/>
              <a:gd name="T1" fmla="*/ 2147483647 h 1753"/>
              <a:gd name="T2" fmla="*/ 0 w 2285"/>
              <a:gd name="T3" fmla="*/ 2147483647 h 1753"/>
              <a:gd name="T4" fmla="*/ 2147483647 w 2285"/>
              <a:gd name="T5" fmla="*/ 0 h 1753"/>
              <a:gd name="T6" fmla="*/ 2147483647 w 2285"/>
              <a:gd name="T7" fmla="*/ 2147483647 h 1753"/>
              <a:gd name="T8" fmla="*/ 0 60000 65536"/>
              <a:gd name="T9" fmla="*/ 0 60000 65536"/>
              <a:gd name="T10" fmla="*/ 0 60000 65536"/>
              <a:gd name="T11" fmla="*/ 0 60000 65536"/>
              <a:gd name="T12" fmla="*/ 0 w 2285"/>
              <a:gd name="T13" fmla="*/ 0 h 1753"/>
              <a:gd name="T14" fmla="*/ 2285 w 2285"/>
              <a:gd name="T15" fmla="*/ 1753 h 1753"/>
            </a:gdLst>
            <a:ahLst/>
            <a:cxnLst>
              <a:cxn ang="T8">
                <a:pos x="T0" y="T1"/>
              </a:cxn>
              <a:cxn ang="T9">
                <a:pos x="T2" y="T3"/>
              </a:cxn>
              <a:cxn ang="T10">
                <a:pos x="T4" y="T5"/>
              </a:cxn>
              <a:cxn ang="T11">
                <a:pos x="T6" y="T7"/>
              </a:cxn>
            </a:cxnLst>
            <a:rect l="T12" t="T13" r="T14" b="T15"/>
            <a:pathLst>
              <a:path w="2285" h="1753">
                <a:moveTo>
                  <a:pt x="682" y="1753"/>
                </a:moveTo>
                <a:lnTo>
                  <a:pt x="0" y="96"/>
                </a:lnTo>
                <a:lnTo>
                  <a:pt x="192" y="0"/>
                </a:lnTo>
                <a:lnTo>
                  <a:pt x="2285" y="1244"/>
                </a:lnTo>
              </a:path>
            </a:pathLst>
          </a:custGeom>
          <a:gradFill rotWithShape="0">
            <a:gsLst>
              <a:gs pos="0">
                <a:srgbClr val="FFFFFF"/>
              </a:gs>
              <a:gs pos="100000">
                <a:srgbClr val="0D53BE"/>
              </a:gs>
            </a:gsLst>
            <a:lin ang="2700000" scaled="1"/>
          </a:gradFill>
          <a:ln w="9525">
            <a:noFill/>
            <a:round/>
            <a:headEnd/>
            <a:tailEnd/>
          </a:ln>
        </p:spPr>
        <p:txBody>
          <a:bodyPr/>
          <a:lstStyle/>
          <a:p>
            <a:endParaRPr lang="de-DE"/>
          </a:p>
        </p:txBody>
      </p:sp>
      <p:sp>
        <p:nvSpPr>
          <p:cNvPr id="11268" name="Freeform 4"/>
          <p:cNvSpPr>
            <a:spLocks/>
          </p:cNvSpPr>
          <p:nvPr/>
        </p:nvSpPr>
        <p:spPr bwMode="auto">
          <a:xfrm>
            <a:off x="2897193" y="2339581"/>
            <a:ext cx="3114675" cy="2012156"/>
          </a:xfrm>
          <a:custGeom>
            <a:avLst/>
            <a:gdLst>
              <a:gd name="T0" fmla="*/ 0 w 1962"/>
              <a:gd name="T1" fmla="*/ 2147483647 h 1690"/>
              <a:gd name="T2" fmla="*/ 2147483647 w 1962"/>
              <a:gd name="T3" fmla="*/ 0 h 1690"/>
              <a:gd name="T4" fmla="*/ 2147483647 w 1962"/>
              <a:gd name="T5" fmla="*/ 0 h 1690"/>
              <a:gd name="T6" fmla="*/ 2147483647 w 1962"/>
              <a:gd name="T7" fmla="*/ 2147483647 h 1690"/>
              <a:gd name="T8" fmla="*/ 0 60000 65536"/>
              <a:gd name="T9" fmla="*/ 0 60000 65536"/>
              <a:gd name="T10" fmla="*/ 0 60000 65536"/>
              <a:gd name="T11" fmla="*/ 0 60000 65536"/>
              <a:gd name="T12" fmla="*/ 0 w 1962"/>
              <a:gd name="T13" fmla="*/ 0 h 1690"/>
              <a:gd name="T14" fmla="*/ 1962 w 1962"/>
              <a:gd name="T15" fmla="*/ 1690 h 1690"/>
            </a:gdLst>
            <a:ahLst/>
            <a:cxnLst>
              <a:cxn ang="T8">
                <a:pos x="T0" y="T1"/>
              </a:cxn>
              <a:cxn ang="T9">
                <a:pos x="T2" y="T3"/>
              </a:cxn>
              <a:cxn ang="T10">
                <a:pos x="T4" y="T5"/>
              </a:cxn>
              <a:cxn ang="T11">
                <a:pos x="T6" y="T7"/>
              </a:cxn>
            </a:cxnLst>
            <a:rect l="T12" t="T13" r="T14" b="T15"/>
            <a:pathLst>
              <a:path w="1962" h="1690">
                <a:moveTo>
                  <a:pt x="0" y="1690"/>
                </a:moveTo>
                <a:lnTo>
                  <a:pt x="868" y="0"/>
                </a:lnTo>
                <a:lnTo>
                  <a:pt x="1300" y="0"/>
                </a:lnTo>
                <a:lnTo>
                  <a:pt x="1962" y="1690"/>
                </a:lnTo>
              </a:path>
            </a:pathLst>
          </a:custGeom>
          <a:gradFill rotWithShape="0">
            <a:gsLst>
              <a:gs pos="0">
                <a:srgbClr val="FFFFFF"/>
              </a:gs>
              <a:gs pos="100000">
                <a:srgbClr val="0D53BE"/>
              </a:gs>
            </a:gsLst>
            <a:lin ang="2700000" scaled="1"/>
          </a:gradFill>
          <a:ln w="9525">
            <a:noFill/>
            <a:round/>
            <a:headEnd/>
            <a:tailEnd/>
          </a:ln>
        </p:spPr>
        <p:txBody>
          <a:bodyPr/>
          <a:lstStyle/>
          <a:p>
            <a:endParaRPr lang="de-DE"/>
          </a:p>
        </p:txBody>
      </p:sp>
      <p:sp>
        <p:nvSpPr>
          <p:cNvPr id="11269" name="Freeform 5"/>
          <p:cNvSpPr>
            <a:spLocks/>
          </p:cNvSpPr>
          <p:nvPr/>
        </p:nvSpPr>
        <p:spPr bwMode="auto">
          <a:xfrm>
            <a:off x="312738" y="2282428"/>
            <a:ext cx="3810000" cy="2000250"/>
          </a:xfrm>
          <a:custGeom>
            <a:avLst/>
            <a:gdLst>
              <a:gd name="T0" fmla="*/ 0 w 2400"/>
              <a:gd name="T1" fmla="*/ 2147483647 h 1680"/>
              <a:gd name="T2" fmla="*/ 2147483647 w 2400"/>
              <a:gd name="T3" fmla="*/ 0 h 1680"/>
              <a:gd name="T4" fmla="*/ 2147483647 w 2400"/>
              <a:gd name="T5" fmla="*/ 2147483647 h 1680"/>
              <a:gd name="T6" fmla="*/ 2147483647 w 2400"/>
              <a:gd name="T7" fmla="*/ 2147483647 h 1680"/>
              <a:gd name="T8" fmla="*/ 0 60000 65536"/>
              <a:gd name="T9" fmla="*/ 0 60000 65536"/>
              <a:gd name="T10" fmla="*/ 0 60000 65536"/>
              <a:gd name="T11" fmla="*/ 0 60000 65536"/>
              <a:gd name="T12" fmla="*/ 0 w 2400"/>
              <a:gd name="T13" fmla="*/ 0 h 1680"/>
              <a:gd name="T14" fmla="*/ 2400 w 2400"/>
              <a:gd name="T15" fmla="*/ 1680 h 1680"/>
            </a:gdLst>
            <a:ahLst/>
            <a:cxnLst>
              <a:cxn ang="T8">
                <a:pos x="T0" y="T1"/>
              </a:cxn>
              <a:cxn ang="T9">
                <a:pos x="T2" y="T3"/>
              </a:cxn>
              <a:cxn ang="T10">
                <a:pos x="T4" y="T5"/>
              </a:cxn>
              <a:cxn ang="T11">
                <a:pos x="T6" y="T7"/>
              </a:cxn>
            </a:cxnLst>
            <a:rect l="T12" t="T13" r="T14" b="T15"/>
            <a:pathLst>
              <a:path w="2400" h="1680">
                <a:moveTo>
                  <a:pt x="0" y="912"/>
                </a:moveTo>
                <a:lnTo>
                  <a:pt x="2352" y="0"/>
                </a:lnTo>
                <a:lnTo>
                  <a:pt x="2400" y="48"/>
                </a:lnTo>
                <a:lnTo>
                  <a:pt x="1536" y="1680"/>
                </a:lnTo>
              </a:path>
            </a:pathLst>
          </a:custGeom>
          <a:gradFill rotWithShape="0">
            <a:gsLst>
              <a:gs pos="0">
                <a:srgbClr val="FFFFFF"/>
              </a:gs>
              <a:gs pos="100000">
                <a:srgbClr val="0D53BE"/>
              </a:gs>
            </a:gsLst>
            <a:lin ang="2700000" scaled="1"/>
          </a:gradFill>
          <a:ln w="9525">
            <a:noFill/>
            <a:round/>
            <a:headEnd/>
            <a:tailEnd/>
          </a:ln>
        </p:spPr>
        <p:txBody>
          <a:bodyPr/>
          <a:lstStyle/>
          <a:p>
            <a:endParaRPr lang="de-DE"/>
          </a:p>
        </p:txBody>
      </p:sp>
      <p:sp>
        <p:nvSpPr>
          <p:cNvPr id="11270" name="Freeform 6"/>
          <p:cNvSpPr>
            <a:spLocks/>
          </p:cNvSpPr>
          <p:nvPr/>
        </p:nvSpPr>
        <p:spPr bwMode="auto">
          <a:xfrm>
            <a:off x="114300" y="2109787"/>
            <a:ext cx="3703638" cy="1148954"/>
          </a:xfrm>
          <a:custGeom>
            <a:avLst/>
            <a:gdLst>
              <a:gd name="T0" fmla="*/ 2147483647 w 2333"/>
              <a:gd name="T1" fmla="*/ 2147483647 h 964"/>
              <a:gd name="T2" fmla="*/ 2147483647 w 2333"/>
              <a:gd name="T3" fmla="*/ 0 h 964"/>
              <a:gd name="T4" fmla="*/ 2147483647 w 2333"/>
              <a:gd name="T5" fmla="*/ 2147483647 h 964"/>
              <a:gd name="T6" fmla="*/ 0 w 2333"/>
              <a:gd name="T7" fmla="*/ 2147483647 h 964"/>
              <a:gd name="T8" fmla="*/ 0 60000 65536"/>
              <a:gd name="T9" fmla="*/ 0 60000 65536"/>
              <a:gd name="T10" fmla="*/ 0 60000 65536"/>
              <a:gd name="T11" fmla="*/ 0 60000 65536"/>
              <a:gd name="T12" fmla="*/ 0 w 2333"/>
              <a:gd name="T13" fmla="*/ 0 h 964"/>
              <a:gd name="T14" fmla="*/ 2333 w 2333"/>
              <a:gd name="T15" fmla="*/ 964 h 964"/>
            </a:gdLst>
            <a:ahLst/>
            <a:cxnLst>
              <a:cxn ang="T8">
                <a:pos x="T0" y="T1"/>
              </a:cxn>
              <a:cxn ang="T9">
                <a:pos x="T2" y="T3"/>
              </a:cxn>
              <a:cxn ang="T10">
                <a:pos x="T4" y="T5"/>
              </a:cxn>
              <a:cxn ang="T11">
                <a:pos x="T6" y="T7"/>
              </a:cxn>
            </a:cxnLst>
            <a:rect l="T12" t="T13" r="T14" b="T15"/>
            <a:pathLst>
              <a:path w="2333" h="964">
                <a:moveTo>
                  <a:pt x="67" y="96"/>
                </a:moveTo>
                <a:lnTo>
                  <a:pt x="2237" y="0"/>
                </a:lnTo>
                <a:lnTo>
                  <a:pt x="2333" y="192"/>
                </a:lnTo>
                <a:lnTo>
                  <a:pt x="0" y="964"/>
                </a:lnTo>
              </a:path>
            </a:pathLst>
          </a:custGeom>
          <a:gradFill rotWithShape="0">
            <a:gsLst>
              <a:gs pos="0">
                <a:srgbClr val="FFFFFF"/>
              </a:gs>
              <a:gs pos="100000">
                <a:srgbClr val="0D53BE"/>
              </a:gs>
            </a:gsLst>
            <a:lin ang="2700000" scaled="1"/>
          </a:gradFill>
          <a:ln w="9525">
            <a:noFill/>
            <a:round/>
            <a:headEnd/>
            <a:tailEnd/>
          </a:ln>
        </p:spPr>
        <p:txBody>
          <a:bodyPr/>
          <a:lstStyle/>
          <a:p>
            <a:endParaRPr lang="de-DE"/>
          </a:p>
        </p:txBody>
      </p:sp>
      <p:sp>
        <p:nvSpPr>
          <p:cNvPr id="11271" name="Oval 7"/>
          <p:cNvSpPr>
            <a:spLocks noChangeArrowheads="1"/>
          </p:cNvSpPr>
          <p:nvPr/>
        </p:nvSpPr>
        <p:spPr bwMode="auto">
          <a:xfrm>
            <a:off x="2979738" y="1806181"/>
            <a:ext cx="3175000" cy="878681"/>
          </a:xfrm>
          <a:prstGeom prst="ellipse">
            <a:avLst/>
          </a:prstGeom>
          <a:solidFill>
            <a:schemeClr val="bg1"/>
          </a:solidFill>
          <a:ln w="9525">
            <a:noFill/>
            <a:round/>
            <a:headEnd/>
            <a:tailEnd/>
          </a:ln>
        </p:spPr>
        <p:txBody>
          <a:bodyPr wrap="none" anchor="ctr"/>
          <a:lstStyle/>
          <a:p>
            <a:endParaRPr lang="de-DE"/>
          </a:p>
        </p:txBody>
      </p:sp>
      <p:sp>
        <p:nvSpPr>
          <p:cNvPr id="11272" name="Oval 8"/>
          <p:cNvSpPr>
            <a:spLocks noChangeArrowheads="1"/>
          </p:cNvSpPr>
          <p:nvPr/>
        </p:nvSpPr>
        <p:spPr bwMode="auto">
          <a:xfrm>
            <a:off x="3451225" y="1844281"/>
            <a:ext cx="2247900" cy="610790"/>
          </a:xfrm>
          <a:prstGeom prst="ellipse">
            <a:avLst/>
          </a:prstGeom>
          <a:solidFill>
            <a:srgbClr val="0D53BE"/>
          </a:solidFill>
          <a:ln w="9525">
            <a:noFill/>
            <a:round/>
            <a:headEnd/>
            <a:tailEnd/>
          </a:ln>
        </p:spPr>
        <p:txBody>
          <a:bodyPr wrap="none" anchor="ctr"/>
          <a:lstStyle/>
          <a:p>
            <a:endParaRPr lang="de-DE"/>
          </a:p>
        </p:txBody>
      </p:sp>
      <p:sp>
        <p:nvSpPr>
          <p:cNvPr id="11273" name="Oval 9"/>
          <p:cNvSpPr>
            <a:spLocks noChangeArrowheads="1"/>
          </p:cNvSpPr>
          <p:nvPr/>
        </p:nvSpPr>
        <p:spPr bwMode="auto">
          <a:xfrm>
            <a:off x="3582988" y="1865712"/>
            <a:ext cx="1974850" cy="546497"/>
          </a:xfrm>
          <a:prstGeom prst="ellipse">
            <a:avLst/>
          </a:prstGeom>
          <a:gradFill rotWithShape="0">
            <a:gsLst>
              <a:gs pos="0">
                <a:srgbClr val="0D53BE"/>
              </a:gs>
              <a:gs pos="100000">
                <a:srgbClr val="DAE5F5"/>
              </a:gs>
            </a:gsLst>
            <a:path path="shape">
              <a:fillToRect l="50000" t="50000" r="50000" b="50000"/>
            </a:path>
          </a:gradFill>
          <a:ln w="9525">
            <a:noFill/>
            <a:round/>
            <a:headEnd/>
            <a:tailEnd/>
          </a:ln>
        </p:spPr>
        <p:txBody>
          <a:bodyPr wrap="none" anchor="ctr"/>
          <a:lstStyle/>
          <a:p>
            <a:endParaRPr lang="de-DE"/>
          </a:p>
        </p:txBody>
      </p:sp>
      <p:sp>
        <p:nvSpPr>
          <p:cNvPr id="11274" name="Oval 10"/>
          <p:cNvSpPr>
            <a:spLocks noChangeArrowheads="1"/>
          </p:cNvSpPr>
          <p:nvPr/>
        </p:nvSpPr>
        <p:spPr bwMode="auto">
          <a:xfrm>
            <a:off x="4135443" y="1990728"/>
            <a:ext cx="827087" cy="241697"/>
          </a:xfrm>
          <a:prstGeom prst="ellipse">
            <a:avLst/>
          </a:prstGeom>
          <a:solidFill>
            <a:srgbClr val="0D53BE"/>
          </a:solidFill>
          <a:ln w="9525">
            <a:noFill/>
            <a:round/>
            <a:headEnd/>
            <a:tailEnd/>
          </a:ln>
        </p:spPr>
        <p:txBody>
          <a:bodyPr wrap="none" anchor="ctr"/>
          <a:lstStyle/>
          <a:p>
            <a:endParaRPr lang="de-DE"/>
          </a:p>
        </p:txBody>
      </p:sp>
      <p:grpSp>
        <p:nvGrpSpPr>
          <p:cNvPr id="2" name="Group 11"/>
          <p:cNvGrpSpPr>
            <a:grpSpLocks/>
          </p:cNvGrpSpPr>
          <p:nvPr/>
        </p:nvGrpSpPr>
        <p:grpSpPr bwMode="auto">
          <a:xfrm>
            <a:off x="4965700" y="1672829"/>
            <a:ext cx="439738" cy="294084"/>
            <a:chOff x="3888" y="1200"/>
            <a:chExt cx="432" cy="387"/>
          </a:xfrm>
        </p:grpSpPr>
        <p:sp>
          <p:nvSpPr>
            <p:cNvPr id="11398" name="Oval 12"/>
            <p:cNvSpPr>
              <a:spLocks noChangeArrowheads="1"/>
            </p:cNvSpPr>
            <p:nvPr/>
          </p:nvSpPr>
          <p:spPr bwMode="auto">
            <a:xfrm>
              <a:off x="3888" y="1424"/>
              <a:ext cx="432" cy="163"/>
            </a:xfrm>
            <a:prstGeom prst="ellipse">
              <a:avLst/>
            </a:prstGeom>
            <a:solidFill>
              <a:srgbClr val="0E59C8"/>
            </a:solidFill>
            <a:ln w="9525">
              <a:noFill/>
              <a:round/>
              <a:headEnd/>
              <a:tailEnd/>
            </a:ln>
          </p:spPr>
          <p:txBody>
            <a:bodyPr wrap="none" anchor="ctr"/>
            <a:lstStyle/>
            <a:p>
              <a:endParaRPr lang="de-DE"/>
            </a:p>
          </p:txBody>
        </p:sp>
        <p:pic>
          <p:nvPicPr>
            <p:cNvPr id="11399" name="Picture 13"/>
            <p:cNvPicPr>
              <a:picLocks noChangeAspect="1" noChangeArrowheads="1"/>
            </p:cNvPicPr>
            <p:nvPr/>
          </p:nvPicPr>
          <p:blipFill>
            <a:blip r:embed="rId3" cstate="print"/>
            <a:srcRect/>
            <a:stretch>
              <a:fillRect/>
            </a:stretch>
          </p:blipFill>
          <p:spPr bwMode="auto">
            <a:xfrm>
              <a:off x="3936" y="1200"/>
              <a:ext cx="293" cy="368"/>
            </a:xfrm>
            <a:prstGeom prst="rect">
              <a:avLst/>
            </a:prstGeom>
            <a:noFill/>
            <a:ln w="9525">
              <a:noFill/>
              <a:miter lim="800000"/>
              <a:headEnd/>
              <a:tailEnd/>
            </a:ln>
          </p:spPr>
        </p:pic>
      </p:grpSp>
      <p:grpSp>
        <p:nvGrpSpPr>
          <p:cNvPr id="3" name="Group 14"/>
          <p:cNvGrpSpPr>
            <a:grpSpLocks/>
          </p:cNvGrpSpPr>
          <p:nvPr/>
        </p:nvGrpSpPr>
        <p:grpSpPr bwMode="auto">
          <a:xfrm>
            <a:off x="3744917" y="1709737"/>
            <a:ext cx="439737" cy="280988"/>
            <a:chOff x="1392" y="1248"/>
            <a:chExt cx="432" cy="368"/>
          </a:xfrm>
        </p:grpSpPr>
        <p:sp>
          <p:nvSpPr>
            <p:cNvPr id="11396" name="Oval 15"/>
            <p:cNvSpPr>
              <a:spLocks noChangeArrowheads="1"/>
            </p:cNvSpPr>
            <p:nvPr/>
          </p:nvSpPr>
          <p:spPr bwMode="auto">
            <a:xfrm>
              <a:off x="1392" y="1453"/>
              <a:ext cx="432" cy="163"/>
            </a:xfrm>
            <a:prstGeom prst="ellipse">
              <a:avLst/>
            </a:prstGeom>
            <a:solidFill>
              <a:srgbClr val="0E59C8"/>
            </a:solidFill>
            <a:ln w="9525">
              <a:noFill/>
              <a:round/>
              <a:headEnd/>
              <a:tailEnd/>
            </a:ln>
          </p:spPr>
          <p:txBody>
            <a:bodyPr wrap="none" anchor="ctr"/>
            <a:lstStyle/>
            <a:p>
              <a:endParaRPr lang="de-DE"/>
            </a:p>
          </p:txBody>
        </p:sp>
        <p:pic>
          <p:nvPicPr>
            <p:cNvPr id="11397" name="Picture 16"/>
            <p:cNvPicPr>
              <a:picLocks noChangeAspect="1" noChangeArrowheads="1"/>
            </p:cNvPicPr>
            <p:nvPr/>
          </p:nvPicPr>
          <p:blipFill>
            <a:blip r:embed="rId4" cstate="print"/>
            <a:srcRect/>
            <a:stretch>
              <a:fillRect/>
            </a:stretch>
          </p:blipFill>
          <p:spPr bwMode="auto">
            <a:xfrm>
              <a:off x="1392" y="1248"/>
              <a:ext cx="355" cy="363"/>
            </a:xfrm>
            <a:prstGeom prst="rect">
              <a:avLst/>
            </a:prstGeom>
            <a:noFill/>
            <a:ln w="9525">
              <a:noFill/>
              <a:miter lim="800000"/>
              <a:headEnd/>
              <a:tailEnd/>
            </a:ln>
          </p:spPr>
        </p:pic>
      </p:grpSp>
      <p:grpSp>
        <p:nvGrpSpPr>
          <p:cNvPr id="4" name="Group 17"/>
          <p:cNvGrpSpPr>
            <a:grpSpLocks/>
          </p:cNvGrpSpPr>
          <p:nvPr/>
        </p:nvGrpSpPr>
        <p:grpSpPr bwMode="auto">
          <a:xfrm>
            <a:off x="3208343" y="1928813"/>
            <a:ext cx="731837" cy="496491"/>
            <a:chOff x="1104" y="1728"/>
            <a:chExt cx="720" cy="652"/>
          </a:xfrm>
        </p:grpSpPr>
        <p:sp>
          <p:nvSpPr>
            <p:cNvPr id="11394" name="Oval 18"/>
            <p:cNvSpPr>
              <a:spLocks noChangeArrowheads="1"/>
            </p:cNvSpPr>
            <p:nvPr/>
          </p:nvSpPr>
          <p:spPr bwMode="auto">
            <a:xfrm>
              <a:off x="1104" y="2108"/>
              <a:ext cx="720" cy="272"/>
            </a:xfrm>
            <a:prstGeom prst="ellipse">
              <a:avLst/>
            </a:prstGeom>
            <a:solidFill>
              <a:srgbClr val="0E59C8"/>
            </a:solidFill>
            <a:ln w="9525">
              <a:noFill/>
              <a:round/>
              <a:headEnd/>
              <a:tailEnd/>
            </a:ln>
          </p:spPr>
          <p:txBody>
            <a:bodyPr wrap="none" anchor="ctr"/>
            <a:lstStyle/>
            <a:p>
              <a:endParaRPr lang="de-DE"/>
            </a:p>
          </p:txBody>
        </p:sp>
        <p:pic>
          <p:nvPicPr>
            <p:cNvPr id="11395" name="Picture 19"/>
            <p:cNvPicPr>
              <a:picLocks noChangeAspect="1" noChangeArrowheads="1"/>
            </p:cNvPicPr>
            <p:nvPr/>
          </p:nvPicPr>
          <p:blipFill>
            <a:blip r:embed="rId5" cstate="print"/>
            <a:srcRect/>
            <a:stretch>
              <a:fillRect/>
            </a:stretch>
          </p:blipFill>
          <p:spPr bwMode="auto">
            <a:xfrm>
              <a:off x="1104" y="1728"/>
              <a:ext cx="672" cy="602"/>
            </a:xfrm>
            <a:prstGeom prst="rect">
              <a:avLst/>
            </a:prstGeom>
            <a:noFill/>
            <a:ln w="9525">
              <a:noFill/>
              <a:miter lim="800000"/>
              <a:headEnd/>
              <a:tailEnd/>
            </a:ln>
          </p:spPr>
        </p:pic>
      </p:grpSp>
      <p:pic>
        <p:nvPicPr>
          <p:cNvPr id="11278" name="Picture 20"/>
          <p:cNvPicPr>
            <a:picLocks noChangeAspect="1" noChangeArrowheads="1"/>
          </p:cNvPicPr>
          <p:nvPr/>
        </p:nvPicPr>
        <p:blipFill>
          <a:blip r:embed="rId6" cstate="print"/>
          <a:srcRect/>
          <a:stretch>
            <a:fillRect/>
          </a:stretch>
        </p:blipFill>
        <p:spPr bwMode="auto">
          <a:xfrm>
            <a:off x="4116393" y="1196581"/>
            <a:ext cx="752475" cy="1026319"/>
          </a:xfrm>
          <a:prstGeom prst="rect">
            <a:avLst/>
          </a:prstGeom>
          <a:noFill/>
          <a:ln w="9525">
            <a:noFill/>
            <a:miter lim="800000"/>
            <a:headEnd/>
            <a:tailEnd/>
          </a:ln>
        </p:spPr>
      </p:pic>
      <p:grpSp>
        <p:nvGrpSpPr>
          <p:cNvPr id="5" name="Group 21"/>
          <p:cNvGrpSpPr>
            <a:grpSpLocks/>
          </p:cNvGrpSpPr>
          <p:nvPr/>
        </p:nvGrpSpPr>
        <p:grpSpPr bwMode="auto">
          <a:xfrm>
            <a:off x="5210180" y="1746650"/>
            <a:ext cx="733425" cy="634603"/>
            <a:chOff x="3984" y="1536"/>
            <a:chExt cx="720" cy="832"/>
          </a:xfrm>
        </p:grpSpPr>
        <p:sp>
          <p:nvSpPr>
            <p:cNvPr id="11392" name="Oval 22"/>
            <p:cNvSpPr>
              <a:spLocks noChangeArrowheads="1"/>
            </p:cNvSpPr>
            <p:nvPr/>
          </p:nvSpPr>
          <p:spPr bwMode="auto">
            <a:xfrm>
              <a:off x="3984" y="2096"/>
              <a:ext cx="720" cy="272"/>
            </a:xfrm>
            <a:prstGeom prst="ellipse">
              <a:avLst/>
            </a:prstGeom>
            <a:solidFill>
              <a:srgbClr val="0E59C8"/>
            </a:solidFill>
            <a:ln w="9525">
              <a:noFill/>
              <a:round/>
              <a:headEnd/>
              <a:tailEnd/>
            </a:ln>
          </p:spPr>
          <p:txBody>
            <a:bodyPr wrap="none" anchor="ctr"/>
            <a:lstStyle/>
            <a:p>
              <a:endParaRPr lang="de-DE"/>
            </a:p>
          </p:txBody>
        </p:sp>
        <p:pic>
          <p:nvPicPr>
            <p:cNvPr id="11393" name="Picture 23"/>
            <p:cNvPicPr>
              <a:picLocks noChangeAspect="1" noChangeArrowheads="1"/>
            </p:cNvPicPr>
            <p:nvPr/>
          </p:nvPicPr>
          <p:blipFill>
            <a:blip r:embed="rId7" cstate="print"/>
            <a:srcRect/>
            <a:stretch>
              <a:fillRect/>
            </a:stretch>
          </p:blipFill>
          <p:spPr bwMode="auto">
            <a:xfrm>
              <a:off x="4102" y="1536"/>
              <a:ext cx="485" cy="816"/>
            </a:xfrm>
            <a:prstGeom prst="rect">
              <a:avLst/>
            </a:prstGeom>
            <a:noFill/>
            <a:ln w="9525">
              <a:noFill/>
              <a:miter lim="800000"/>
              <a:headEnd/>
              <a:tailEnd/>
            </a:ln>
          </p:spPr>
        </p:pic>
      </p:grpSp>
      <p:grpSp>
        <p:nvGrpSpPr>
          <p:cNvPr id="6" name="Group 24"/>
          <p:cNvGrpSpPr>
            <a:grpSpLocks/>
          </p:cNvGrpSpPr>
          <p:nvPr/>
        </p:nvGrpSpPr>
        <p:grpSpPr bwMode="auto">
          <a:xfrm>
            <a:off x="4184655" y="1856185"/>
            <a:ext cx="830263" cy="708422"/>
            <a:chOff x="2496" y="2112"/>
            <a:chExt cx="816" cy="928"/>
          </a:xfrm>
        </p:grpSpPr>
        <p:sp>
          <p:nvSpPr>
            <p:cNvPr id="11390" name="Oval 25"/>
            <p:cNvSpPr>
              <a:spLocks noChangeArrowheads="1"/>
            </p:cNvSpPr>
            <p:nvPr/>
          </p:nvSpPr>
          <p:spPr bwMode="auto">
            <a:xfrm>
              <a:off x="2496" y="2732"/>
              <a:ext cx="816" cy="308"/>
            </a:xfrm>
            <a:prstGeom prst="ellipse">
              <a:avLst/>
            </a:prstGeom>
            <a:solidFill>
              <a:srgbClr val="0E59C8"/>
            </a:solidFill>
            <a:ln w="9525">
              <a:noFill/>
              <a:round/>
              <a:headEnd/>
              <a:tailEnd/>
            </a:ln>
          </p:spPr>
          <p:txBody>
            <a:bodyPr wrap="none" anchor="ctr"/>
            <a:lstStyle/>
            <a:p>
              <a:endParaRPr lang="de-DE"/>
            </a:p>
          </p:txBody>
        </p:sp>
        <p:pic>
          <p:nvPicPr>
            <p:cNvPr id="11391" name="Picture 26"/>
            <p:cNvPicPr>
              <a:picLocks noChangeAspect="1" noChangeArrowheads="1"/>
            </p:cNvPicPr>
            <p:nvPr/>
          </p:nvPicPr>
          <p:blipFill>
            <a:blip r:embed="rId8" cstate="print"/>
            <a:srcRect/>
            <a:stretch>
              <a:fillRect/>
            </a:stretch>
          </p:blipFill>
          <p:spPr bwMode="auto">
            <a:xfrm>
              <a:off x="2592" y="2112"/>
              <a:ext cx="562" cy="864"/>
            </a:xfrm>
            <a:prstGeom prst="rect">
              <a:avLst/>
            </a:prstGeom>
            <a:noFill/>
            <a:ln w="9525">
              <a:noFill/>
              <a:miter lim="800000"/>
              <a:headEnd/>
              <a:tailEnd/>
            </a:ln>
          </p:spPr>
        </p:pic>
      </p:grpSp>
      <p:sp>
        <p:nvSpPr>
          <p:cNvPr id="11281" name="Rectangle 27"/>
          <p:cNvSpPr>
            <a:spLocks noGrp="1" noChangeArrowheads="1"/>
          </p:cNvSpPr>
          <p:nvPr>
            <p:ph type="title"/>
          </p:nvPr>
        </p:nvSpPr>
        <p:spPr>
          <a:xfrm>
            <a:off x="762005" y="332185"/>
            <a:ext cx="8143875" cy="571500"/>
          </a:xfrm>
        </p:spPr>
        <p:txBody>
          <a:bodyPr>
            <a:normAutofit fontScale="90000"/>
          </a:bodyPr>
          <a:lstStyle/>
          <a:p>
            <a:pPr eaLnBrk="1" hangingPunct="1"/>
            <a:r>
              <a:rPr lang="en-US" altLang="en-US" b="1" dirty="0">
                <a:effectLst>
                  <a:outerShdw blurRad="38100" dist="38100" dir="2700000" algn="tl">
                    <a:srgbClr val="000000">
                      <a:alpha val="43137"/>
                    </a:srgbClr>
                  </a:outerShdw>
                </a:effectLst>
              </a:rPr>
              <a:t>“Right Information, Right Place, </a:t>
            </a:r>
            <a:br>
              <a:rPr lang="en-US" altLang="en-US" b="1" dirty="0">
                <a:effectLst>
                  <a:outerShdw blurRad="38100" dist="38100" dir="2700000" algn="tl">
                    <a:srgbClr val="000000">
                      <a:alpha val="43137"/>
                    </a:srgbClr>
                  </a:outerShdw>
                </a:effectLst>
              </a:rPr>
            </a:br>
            <a:r>
              <a:rPr lang="en-US" altLang="en-US" b="1" dirty="0">
                <a:effectLst>
                  <a:outerShdw blurRad="38100" dist="38100" dir="2700000" algn="tl">
                    <a:srgbClr val="000000">
                      <a:alpha val="43137"/>
                    </a:srgbClr>
                  </a:outerShdw>
                </a:effectLst>
              </a:rPr>
              <a:t>Right Time”</a:t>
            </a:r>
          </a:p>
        </p:txBody>
      </p:sp>
      <p:grpSp>
        <p:nvGrpSpPr>
          <p:cNvPr id="7" name="Group 28"/>
          <p:cNvGrpSpPr>
            <a:grpSpLocks/>
          </p:cNvGrpSpPr>
          <p:nvPr/>
        </p:nvGrpSpPr>
        <p:grpSpPr bwMode="auto">
          <a:xfrm>
            <a:off x="6105525" y="2967040"/>
            <a:ext cx="1391231" cy="1012031"/>
            <a:chOff x="6154" y="2516"/>
            <a:chExt cx="1402" cy="1019"/>
          </a:xfrm>
        </p:grpSpPr>
        <p:grpSp>
          <p:nvGrpSpPr>
            <p:cNvPr id="8" name="Group 29"/>
            <p:cNvGrpSpPr>
              <a:grpSpLocks/>
            </p:cNvGrpSpPr>
            <p:nvPr/>
          </p:nvGrpSpPr>
          <p:grpSpPr bwMode="auto">
            <a:xfrm>
              <a:off x="6154" y="2516"/>
              <a:ext cx="1226" cy="749"/>
              <a:chOff x="3750" y="2394"/>
              <a:chExt cx="768" cy="624"/>
            </a:xfrm>
          </p:grpSpPr>
          <p:grpSp>
            <p:nvGrpSpPr>
              <p:cNvPr id="9" name="Group 30"/>
              <p:cNvGrpSpPr>
                <a:grpSpLocks/>
              </p:cNvGrpSpPr>
              <p:nvPr/>
            </p:nvGrpSpPr>
            <p:grpSpPr bwMode="auto">
              <a:xfrm>
                <a:off x="3788" y="2752"/>
                <a:ext cx="730" cy="266"/>
                <a:chOff x="348" y="1511"/>
                <a:chExt cx="2136" cy="777"/>
              </a:xfrm>
            </p:grpSpPr>
            <p:sp>
              <p:nvSpPr>
                <p:cNvPr id="11388" name="Oval 31"/>
                <p:cNvSpPr>
                  <a:spLocks noChangeArrowheads="1"/>
                </p:cNvSpPr>
                <p:nvPr/>
              </p:nvSpPr>
              <p:spPr bwMode="auto">
                <a:xfrm>
                  <a:off x="348" y="1511"/>
                  <a:ext cx="2136" cy="777"/>
                </a:xfrm>
                <a:prstGeom prst="ellipse">
                  <a:avLst/>
                </a:prstGeom>
                <a:gradFill rotWithShape="0">
                  <a:gsLst>
                    <a:gs pos="0">
                      <a:srgbClr val="93B2E2"/>
                    </a:gs>
                    <a:gs pos="100000">
                      <a:srgbClr val="0D53BE"/>
                    </a:gs>
                  </a:gsLst>
                  <a:lin ang="5400000" scaled="1"/>
                </a:gradFill>
                <a:ln w="9525">
                  <a:noFill/>
                  <a:round/>
                  <a:headEnd/>
                  <a:tailEnd/>
                </a:ln>
              </p:spPr>
              <p:txBody>
                <a:bodyPr wrap="none" anchor="ctr"/>
                <a:lstStyle/>
                <a:p>
                  <a:endParaRPr lang="de-DE"/>
                </a:p>
              </p:txBody>
            </p:sp>
            <p:sp>
              <p:nvSpPr>
                <p:cNvPr id="11389" name="Oval 32"/>
                <p:cNvSpPr>
                  <a:spLocks noChangeArrowheads="1"/>
                </p:cNvSpPr>
                <p:nvPr/>
              </p:nvSpPr>
              <p:spPr bwMode="auto">
                <a:xfrm>
                  <a:off x="473" y="1539"/>
                  <a:ext cx="1876" cy="692"/>
                </a:xfrm>
                <a:prstGeom prst="ellipse">
                  <a:avLst/>
                </a:prstGeom>
                <a:solidFill>
                  <a:schemeClr val="bg1"/>
                </a:solidFill>
                <a:ln w="9525">
                  <a:noFill/>
                  <a:round/>
                  <a:headEnd/>
                  <a:tailEnd/>
                </a:ln>
              </p:spPr>
              <p:txBody>
                <a:bodyPr wrap="none" anchor="ctr"/>
                <a:lstStyle/>
                <a:p>
                  <a:endParaRPr lang="de-DE"/>
                </a:p>
              </p:txBody>
            </p:sp>
          </p:grpSp>
          <p:grpSp>
            <p:nvGrpSpPr>
              <p:cNvPr id="10" name="Group 33"/>
              <p:cNvGrpSpPr>
                <a:grpSpLocks/>
              </p:cNvGrpSpPr>
              <p:nvPr/>
            </p:nvGrpSpPr>
            <p:grpSpPr bwMode="auto">
              <a:xfrm>
                <a:off x="3750" y="2557"/>
                <a:ext cx="278" cy="287"/>
                <a:chOff x="3840" y="2405"/>
                <a:chExt cx="672" cy="695"/>
              </a:xfrm>
            </p:grpSpPr>
            <p:sp>
              <p:nvSpPr>
                <p:cNvPr id="11386" name="Oval 34"/>
                <p:cNvSpPr>
                  <a:spLocks noChangeArrowheads="1"/>
                </p:cNvSpPr>
                <p:nvPr/>
              </p:nvSpPr>
              <p:spPr bwMode="auto">
                <a:xfrm>
                  <a:off x="3840" y="2828"/>
                  <a:ext cx="672" cy="272"/>
                </a:xfrm>
                <a:prstGeom prst="ellipse">
                  <a:avLst/>
                </a:prstGeom>
                <a:solidFill>
                  <a:srgbClr val="0E59C8"/>
                </a:solidFill>
                <a:ln w="9525">
                  <a:noFill/>
                  <a:round/>
                  <a:headEnd/>
                  <a:tailEnd/>
                </a:ln>
              </p:spPr>
              <p:txBody>
                <a:bodyPr wrap="none" anchor="ctr"/>
                <a:lstStyle/>
                <a:p>
                  <a:endParaRPr lang="de-DE"/>
                </a:p>
              </p:txBody>
            </p:sp>
            <p:pic>
              <p:nvPicPr>
                <p:cNvPr id="11387" name="Picture 35"/>
                <p:cNvPicPr>
                  <a:picLocks noChangeAspect="1" noChangeArrowheads="1"/>
                </p:cNvPicPr>
                <p:nvPr/>
              </p:nvPicPr>
              <p:blipFill>
                <a:blip r:embed="rId9" cstate="print"/>
                <a:srcRect/>
                <a:stretch>
                  <a:fillRect/>
                </a:stretch>
              </p:blipFill>
              <p:spPr bwMode="auto">
                <a:xfrm>
                  <a:off x="3965" y="2405"/>
                  <a:ext cx="403" cy="619"/>
                </a:xfrm>
                <a:prstGeom prst="rect">
                  <a:avLst/>
                </a:prstGeom>
                <a:noFill/>
                <a:ln w="9525">
                  <a:noFill/>
                  <a:miter lim="800000"/>
                  <a:headEnd/>
                  <a:tailEnd/>
                </a:ln>
              </p:spPr>
            </p:pic>
          </p:grpSp>
          <p:grpSp>
            <p:nvGrpSpPr>
              <p:cNvPr id="11" name="Group 36"/>
              <p:cNvGrpSpPr>
                <a:grpSpLocks/>
              </p:cNvGrpSpPr>
              <p:nvPr/>
            </p:nvGrpSpPr>
            <p:grpSpPr bwMode="auto">
              <a:xfrm>
                <a:off x="3996" y="2394"/>
                <a:ext cx="421" cy="579"/>
                <a:chOff x="2064" y="2400"/>
                <a:chExt cx="421" cy="579"/>
              </a:xfrm>
            </p:grpSpPr>
            <p:pic>
              <p:nvPicPr>
                <p:cNvPr id="11383" name="Picture 37"/>
                <p:cNvPicPr>
                  <a:picLocks noChangeAspect="1" noChangeArrowheads="1"/>
                </p:cNvPicPr>
                <p:nvPr/>
              </p:nvPicPr>
              <p:blipFill>
                <a:blip r:embed="rId10" cstate="print"/>
                <a:srcRect/>
                <a:stretch>
                  <a:fillRect/>
                </a:stretch>
              </p:blipFill>
              <p:spPr bwMode="auto">
                <a:xfrm>
                  <a:off x="2252" y="2400"/>
                  <a:ext cx="233" cy="477"/>
                </a:xfrm>
                <a:prstGeom prst="rect">
                  <a:avLst/>
                </a:prstGeom>
                <a:noFill/>
                <a:ln w="9525">
                  <a:noFill/>
                  <a:miter lim="800000"/>
                  <a:headEnd/>
                  <a:tailEnd/>
                </a:ln>
              </p:spPr>
            </p:pic>
            <p:pic>
              <p:nvPicPr>
                <p:cNvPr id="11384" name="Picture 38"/>
                <p:cNvPicPr>
                  <a:picLocks noChangeAspect="1" noChangeArrowheads="1"/>
                </p:cNvPicPr>
                <p:nvPr/>
              </p:nvPicPr>
              <p:blipFill>
                <a:blip r:embed="rId10" cstate="print"/>
                <a:srcRect/>
                <a:stretch>
                  <a:fillRect/>
                </a:stretch>
              </p:blipFill>
              <p:spPr bwMode="auto">
                <a:xfrm>
                  <a:off x="2064" y="2438"/>
                  <a:ext cx="233" cy="477"/>
                </a:xfrm>
                <a:prstGeom prst="rect">
                  <a:avLst/>
                </a:prstGeom>
                <a:noFill/>
                <a:ln w="9525">
                  <a:noFill/>
                  <a:miter lim="800000"/>
                  <a:headEnd/>
                  <a:tailEnd/>
                </a:ln>
              </p:spPr>
            </p:pic>
            <p:pic>
              <p:nvPicPr>
                <p:cNvPr id="11385" name="Picture 39"/>
                <p:cNvPicPr>
                  <a:picLocks noChangeAspect="1" noChangeArrowheads="1"/>
                </p:cNvPicPr>
                <p:nvPr/>
              </p:nvPicPr>
              <p:blipFill>
                <a:blip r:embed="rId10" cstate="print"/>
                <a:srcRect/>
                <a:stretch>
                  <a:fillRect/>
                </a:stretch>
              </p:blipFill>
              <p:spPr bwMode="auto">
                <a:xfrm>
                  <a:off x="2180" y="2502"/>
                  <a:ext cx="233" cy="477"/>
                </a:xfrm>
                <a:prstGeom prst="rect">
                  <a:avLst/>
                </a:prstGeom>
                <a:noFill/>
                <a:ln w="9525">
                  <a:noFill/>
                  <a:miter lim="800000"/>
                  <a:headEnd/>
                  <a:tailEnd/>
                </a:ln>
              </p:spPr>
            </p:pic>
          </p:grpSp>
        </p:grpSp>
        <p:sp>
          <p:nvSpPr>
            <p:cNvPr id="11379" name="Text Box 40"/>
            <p:cNvSpPr txBox="1">
              <a:spLocks noChangeArrowheads="1"/>
            </p:cNvSpPr>
            <p:nvPr/>
          </p:nvSpPr>
          <p:spPr bwMode="auto">
            <a:xfrm>
              <a:off x="6732" y="3241"/>
              <a:ext cx="824" cy="294"/>
            </a:xfrm>
            <a:prstGeom prst="rect">
              <a:avLst/>
            </a:prstGeom>
            <a:noFill/>
            <a:ln w="9525">
              <a:noFill/>
              <a:miter lim="800000"/>
              <a:headEnd/>
              <a:tailEnd/>
            </a:ln>
          </p:spPr>
          <p:txBody>
            <a:bodyPr wrap="none" lIns="0" tIns="45718" rIns="0" bIns="45718" anchor="b">
              <a:spAutoFit/>
            </a:bodyPr>
            <a:lstStyle/>
            <a:p>
              <a:pPr algn="ctr"/>
              <a:r>
                <a:rPr lang="en-US" sz="1300" b="1"/>
                <a:t>EMPLOYEES</a:t>
              </a:r>
            </a:p>
          </p:txBody>
        </p:sp>
      </p:grpSp>
      <p:grpSp>
        <p:nvGrpSpPr>
          <p:cNvPr id="12" name="Group 41"/>
          <p:cNvGrpSpPr>
            <a:grpSpLocks/>
          </p:cNvGrpSpPr>
          <p:nvPr/>
        </p:nvGrpSpPr>
        <p:grpSpPr bwMode="auto">
          <a:xfrm>
            <a:off x="1136622" y="3025380"/>
            <a:ext cx="1919316" cy="720328"/>
            <a:chOff x="1145" y="2574"/>
            <a:chExt cx="1935" cy="726"/>
          </a:xfrm>
        </p:grpSpPr>
        <p:grpSp>
          <p:nvGrpSpPr>
            <p:cNvPr id="13" name="Group 42"/>
            <p:cNvGrpSpPr>
              <a:grpSpLocks/>
            </p:cNvGrpSpPr>
            <p:nvPr/>
          </p:nvGrpSpPr>
          <p:grpSpPr bwMode="auto">
            <a:xfrm>
              <a:off x="1851" y="2574"/>
              <a:ext cx="1229" cy="726"/>
              <a:chOff x="1506" y="2413"/>
              <a:chExt cx="768" cy="605"/>
            </a:xfrm>
          </p:grpSpPr>
          <p:grpSp>
            <p:nvGrpSpPr>
              <p:cNvPr id="14" name="Group 43"/>
              <p:cNvGrpSpPr>
                <a:grpSpLocks/>
              </p:cNvGrpSpPr>
              <p:nvPr/>
            </p:nvGrpSpPr>
            <p:grpSpPr bwMode="auto">
              <a:xfrm>
                <a:off x="1544" y="2752"/>
                <a:ext cx="730" cy="266"/>
                <a:chOff x="348" y="1511"/>
                <a:chExt cx="2136" cy="777"/>
              </a:xfrm>
            </p:grpSpPr>
            <p:sp>
              <p:nvSpPr>
                <p:cNvPr id="11376" name="Oval 44"/>
                <p:cNvSpPr>
                  <a:spLocks noChangeArrowheads="1"/>
                </p:cNvSpPr>
                <p:nvPr/>
              </p:nvSpPr>
              <p:spPr bwMode="auto">
                <a:xfrm>
                  <a:off x="348" y="1511"/>
                  <a:ext cx="2136" cy="777"/>
                </a:xfrm>
                <a:prstGeom prst="ellipse">
                  <a:avLst/>
                </a:prstGeom>
                <a:gradFill rotWithShape="0">
                  <a:gsLst>
                    <a:gs pos="0">
                      <a:srgbClr val="93B2E2"/>
                    </a:gs>
                    <a:gs pos="100000">
                      <a:srgbClr val="0D53BE"/>
                    </a:gs>
                  </a:gsLst>
                  <a:lin ang="5400000" scaled="1"/>
                </a:gradFill>
                <a:ln w="9525">
                  <a:noFill/>
                  <a:round/>
                  <a:headEnd/>
                  <a:tailEnd/>
                </a:ln>
              </p:spPr>
              <p:txBody>
                <a:bodyPr wrap="none" anchor="ctr"/>
                <a:lstStyle/>
                <a:p>
                  <a:endParaRPr lang="de-DE"/>
                </a:p>
              </p:txBody>
            </p:sp>
            <p:sp>
              <p:nvSpPr>
                <p:cNvPr id="11377" name="Oval 45"/>
                <p:cNvSpPr>
                  <a:spLocks noChangeArrowheads="1"/>
                </p:cNvSpPr>
                <p:nvPr/>
              </p:nvSpPr>
              <p:spPr bwMode="auto">
                <a:xfrm>
                  <a:off x="473" y="1539"/>
                  <a:ext cx="1876" cy="692"/>
                </a:xfrm>
                <a:prstGeom prst="ellipse">
                  <a:avLst/>
                </a:prstGeom>
                <a:solidFill>
                  <a:schemeClr val="bg1"/>
                </a:solidFill>
                <a:ln w="9525">
                  <a:noFill/>
                  <a:round/>
                  <a:headEnd/>
                  <a:tailEnd/>
                </a:ln>
              </p:spPr>
              <p:txBody>
                <a:bodyPr wrap="none" anchor="ctr"/>
                <a:lstStyle/>
                <a:p>
                  <a:endParaRPr lang="de-DE"/>
                </a:p>
              </p:txBody>
            </p:sp>
          </p:grpSp>
          <p:grpSp>
            <p:nvGrpSpPr>
              <p:cNvPr id="15" name="Group 46"/>
              <p:cNvGrpSpPr>
                <a:grpSpLocks/>
              </p:cNvGrpSpPr>
              <p:nvPr/>
            </p:nvGrpSpPr>
            <p:grpSpPr bwMode="auto">
              <a:xfrm>
                <a:off x="1742" y="2413"/>
                <a:ext cx="417" cy="567"/>
                <a:chOff x="300" y="1773"/>
                <a:chExt cx="629" cy="855"/>
              </a:xfrm>
            </p:grpSpPr>
            <p:pic>
              <p:nvPicPr>
                <p:cNvPr id="11373" name="Picture 47"/>
                <p:cNvPicPr>
                  <a:picLocks noChangeAspect="1" noChangeArrowheads="1"/>
                </p:cNvPicPr>
                <p:nvPr/>
              </p:nvPicPr>
              <p:blipFill>
                <a:blip r:embed="rId11" cstate="print"/>
                <a:srcRect/>
                <a:stretch>
                  <a:fillRect/>
                </a:stretch>
              </p:blipFill>
              <p:spPr bwMode="auto">
                <a:xfrm>
                  <a:off x="577" y="1773"/>
                  <a:ext cx="352" cy="714"/>
                </a:xfrm>
                <a:prstGeom prst="rect">
                  <a:avLst/>
                </a:prstGeom>
                <a:noFill/>
                <a:ln w="9525">
                  <a:noFill/>
                  <a:miter lim="800000"/>
                  <a:headEnd/>
                  <a:tailEnd/>
                </a:ln>
              </p:spPr>
            </p:pic>
            <p:pic>
              <p:nvPicPr>
                <p:cNvPr id="11374" name="Picture 48"/>
                <p:cNvPicPr>
                  <a:picLocks noChangeAspect="1" noChangeArrowheads="1"/>
                </p:cNvPicPr>
                <p:nvPr/>
              </p:nvPicPr>
              <p:blipFill>
                <a:blip r:embed="rId11" cstate="print"/>
                <a:srcRect/>
                <a:stretch>
                  <a:fillRect/>
                </a:stretch>
              </p:blipFill>
              <p:spPr bwMode="auto">
                <a:xfrm>
                  <a:off x="300" y="1824"/>
                  <a:ext cx="352" cy="714"/>
                </a:xfrm>
                <a:prstGeom prst="rect">
                  <a:avLst/>
                </a:prstGeom>
                <a:noFill/>
                <a:ln w="9525">
                  <a:noFill/>
                  <a:miter lim="800000"/>
                  <a:headEnd/>
                  <a:tailEnd/>
                </a:ln>
              </p:spPr>
            </p:pic>
            <p:pic>
              <p:nvPicPr>
                <p:cNvPr id="11375" name="Picture 49"/>
                <p:cNvPicPr>
                  <a:picLocks noChangeAspect="1" noChangeArrowheads="1"/>
                </p:cNvPicPr>
                <p:nvPr/>
              </p:nvPicPr>
              <p:blipFill>
                <a:blip r:embed="rId11" cstate="print"/>
                <a:srcRect/>
                <a:stretch>
                  <a:fillRect/>
                </a:stretch>
              </p:blipFill>
              <p:spPr bwMode="auto">
                <a:xfrm>
                  <a:off x="504" y="1914"/>
                  <a:ext cx="352" cy="714"/>
                </a:xfrm>
                <a:prstGeom prst="rect">
                  <a:avLst/>
                </a:prstGeom>
                <a:noFill/>
                <a:ln w="9525">
                  <a:noFill/>
                  <a:miter lim="800000"/>
                  <a:headEnd/>
                  <a:tailEnd/>
                </a:ln>
              </p:spPr>
            </p:pic>
          </p:grpSp>
          <p:grpSp>
            <p:nvGrpSpPr>
              <p:cNvPr id="16" name="Group 50"/>
              <p:cNvGrpSpPr>
                <a:grpSpLocks/>
              </p:cNvGrpSpPr>
              <p:nvPr/>
            </p:nvGrpSpPr>
            <p:grpSpPr bwMode="auto">
              <a:xfrm>
                <a:off x="1506" y="2557"/>
                <a:ext cx="278" cy="287"/>
                <a:chOff x="3840" y="2405"/>
                <a:chExt cx="672" cy="695"/>
              </a:xfrm>
            </p:grpSpPr>
            <p:sp>
              <p:nvSpPr>
                <p:cNvPr id="11371" name="Oval 51"/>
                <p:cNvSpPr>
                  <a:spLocks noChangeArrowheads="1"/>
                </p:cNvSpPr>
                <p:nvPr/>
              </p:nvSpPr>
              <p:spPr bwMode="auto">
                <a:xfrm>
                  <a:off x="3840" y="2828"/>
                  <a:ext cx="672" cy="272"/>
                </a:xfrm>
                <a:prstGeom prst="ellipse">
                  <a:avLst/>
                </a:prstGeom>
                <a:solidFill>
                  <a:srgbClr val="0E59C8"/>
                </a:solidFill>
                <a:ln w="9525">
                  <a:noFill/>
                  <a:round/>
                  <a:headEnd/>
                  <a:tailEnd/>
                </a:ln>
              </p:spPr>
              <p:txBody>
                <a:bodyPr wrap="none" anchor="ctr"/>
                <a:lstStyle/>
                <a:p>
                  <a:endParaRPr lang="de-DE"/>
                </a:p>
              </p:txBody>
            </p:sp>
            <p:pic>
              <p:nvPicPr>
                <p:cNvPr id="11372" name="Picture 52"/>
                <p:cNvPicPr>
                  <a:picLocks noChangeAspect="1" noChangeArrowheads="1"/>
                </p:cNvPicPr>
                <p:nvPr/>
              </p:nvPicPr>
              <p:blipFill>
                <a:blip r:embed="rId12" cstate="print"/>
                <a:srcRect/>
                <a:stretch>
                  <a:fillRect/>
                </a:stretch>
              </p:blipFill>
              <p:spPr bwMode="auto">
                <a:xfrm>
                  <a:off x="3965" y="2405"/>
                  <a:ext cx="403" cy="619"/>
                </a:xfrm>
                <a:prstGeom prst="rect">
                  <a:avLst/>
                </a:prstGeom>
                <a:noFill/>
                <a:ln w="9525">
                  <a:noFill/>
                  <a:miter lim="800000"/>
                  <a:headEnd/>
                  <a:tailEnd/>
                </a:ln>
              </p:spPr>
            </p:pic>
          </p:grpSp>
        </p:grpSp>
        <p:sp>
          <p:nvSpPr>
            <p:cNvPr id="11367" name="Text Box 53"/>
            <p:cNvSpPr txBox="1">
              <a:spLocks noChangeArrowheads="1"/>
            </p:cNvSpPr>
            <p:nvPr/>
          </p:nvSpPr>
          <p:spPr bwMode="auto">
            <a:xfrm>
              <a:off x="1145" y="2952"/>
              <a:ext cx="722" cy="295"/>
            </a:xfrm>
            <a:prstGeom prst="rect">
              <a:avLst/>
            </a:prstGeom>
            <a:noFill/>
            <a:ln w="9525">
              <a:noFill/>
              <a:miter lim="800000"/>
              <a:headEnd/>
              <a:tailEnd/>
            </a:ln>
          </p:spPr>
          <p:txBody>
            <a:bodyPr wrap="none" lIns="0" tIns="45718" rIns="0" bIns="45718" anchor="b">
              <a:spAutoFit/>
            </a:bodyPr>
            <a:lstStyle/>
            <a:p>
              <a:pPr algn="ctr"/>
              <a:r>
                <a:rPr lang="en-US" sz="1300" b="1"/>
                <a:t>PARTNERS</a:t>
              </a:r>
            </a:p>
          </p:txBody>
        </p:sp>
      </p:grpSp>
      <p:grpSp>
        <p:nvGrpSpPr>
          <p:cNvPr id="17" name="Group 54"/>
          <p:cNvGrpSpPr>
            <a:grpSpLocks/>
          </p:cNvGrpSpPr>
          <p:nvPr/>
        </p:nvGrpSpPr>
        <p:grpSpPr bwMode="auto">
          <a:xfrm>
            <a:off x="3970338" y="3368280"/>
            <a:ext cx="1219200" cy="967978"/>
            <a:chOff x="4002" y="2920"/>
            <a:chExt cx="1228" cy="975"/>
          </a:xfrm>
        </p:grpSpPr>
        <p:sp>
          <p:nvSpPr>
            <p:cNvPr id="11354" name="Text Box 55"/>
            <p:cNvSpPr txBox="1">
              <a:spLocks noChangeArrowheads="1"/>
            </p:cNvSpPr>
            <p:nvPr/>
          </p:nvSpPr>
          <p:spPr bwMode="auto">
            <a:xfrm>
              <a:off x="4261" y="3600"/>
              <a:ext cx="738" cy="295"/>
            </a:xfrm>
            <a:prstGeom prst="rect">
              <a:avLst/>
            </a:prstGeom>
            <a:noFill/>
            <a:ln w="9525">
              <a:noFill/>
              <a:miter lim="800000"/>
              <a:headEnd/>
              <a:tailEnd/>
            </a:ln>
          </p:spPr>
          <p:txBody>
            <a:bodyPr wrap="none" lIns="0" tIns="45718" rIns="0" bIns="45718" anchor="b">
              <a:spAutoFit/>
            </a:bodyPr>
            <a:lstStyle/>
            <a:p>
              <a:pPr algn="ctr"/>
              <a:r>
                <a:rPr lang="en-US" sz="1300" b="1"/>
                <a:t>SUPPLIERS</a:t>
              </a:r>
            </a:p>
          </p:txBody>
        </p:sp>
        <p:grpSp>
          <p:nvGrpSpPr>
            <p:cNvPr id="18" name="Group 56"/>
            <p:cNvGrpSpPr>
              <a:grpSpLocks/>
            </p:cNvGrpSpPr>
            <p:nvPr/>
          </p:nvGrpSpPr>
          <p:grpSpPr bwMode="auto">
            <a:xfrm>
              <a:off x="4002" y="2920"/>
              <a:ext cx="1228" cy="734"/>
              <a:chOff x="2628" y="2406"/>
              <a:chExt cx="768" cy="612"/>
            </a:xfrm>
          </p:grpSpPr>
          <p:grpSp>
            <p:nvGrpSpPr>
              <p:cNvPr id="19" name="Group 57"/>
              <p:cNvGrpSpPr>
                <a:grpSpLocks/>
              </p:cNvGrpSpPr>
              <p:nvPr/>
            </p:nvGrpSpPr>
            <p:grpSpPr bwMode="auto">
              <a:xfrm>
                <a:off x="2666" y="2752"/>
                <a:ext cx="730" cy="266"/>
                <a:chOff x="348" y="1511"/>
                <a:chExt cx="2136" cy="777"/>
              </a:xfrm>
            </p:grpSpPr>
            <p:sp>
              <p:nvSpPr>
                <p:cNvPr id="11364" name="Oval 58"/>
                <p:cNvSpPr>
                  <a:spLocks noChangeArrowheads="1"/>
                </p:cNvSpPr>
                <p:nvPr/>
              </p:nvSpPr>
              <p:spPr bwMode="auto">
                <a:xfrm>
                  <a:off x="348" y="1511"/>
                  <a:ext cx="2136" cy="777"/>
                </a:xfrm>
                <a:prstGeom prst="ellipse">
                  <a:avLst/>
                </a:prstGeom>
                <a:gradFill rotWithShape="0">
                  <a:gsLst>
                    <a:gs pos="0">
                      <a:srgbClr val="93B2E2"/>
                    </a:gs>
                    <a:gs pos="100000">
                      <a:srgbClr val="0D53BE"/>
                    </a:gs>
                  </a:gsLst>
                  <a:lin ang="5400000" scaled="1"/>
                </a:gradFill>
                <a:ln w="9525">
                  <a:noFill/>
                  <a:round/>
                  <a:headEnd/>
                  <a:tailEnd/>
                </a:ln>
              </p:spPr>
              <p:txBody>
                <a:bodyPr wrap="none" anchor="ctr"/>
                <a:lstStyle/>
                <a:p>
                  <a:endParaRPr lang="de-DE"/>
                </a:p>
              </p:txBody>
            </p:sp>
            <p:sp>
              <p:nvSpPr>
                <p:cNvPr id="11365" name="Oval 59"/>
                <p:cNvSpPr>
                  <a:spLocks noChangeArrowheads="1"/>
                </p:cNvSpPr>
                <p:nvPr/>
              </p:nvSpPr>
              <p:spPr bwMode="auto">
                <a:xfrm>
                  <a:off x="473" y="1539"/>
                  <a:ext cx="1876" cy="692"/>
                </a:xfrm>
                <a:prstGeom prst="ellipse">
                  <a:avLst/>
                </a:prstGeom>
                <a:solidFill>
                  <a:schemeClr val="bg1"/>
                </a:solidFill>
                <a:ln w="9525">
                  <a:noFill/>
                  <a:round/>
                  <a:headEnd/>
                  <a:tailEnd/>
                </a:ln>
              </p:spPr>
              <p:txBody>
                <a:bodyPr wrap="none" anchor="ctr"/>
                <a:lstStyle/>
                <a:p>
                  <a:endParaRPr lang="de-DE"/>
                </a:p>
              </p:txBody>
            </p:sp>
          </p:grpSp>
          <p:grpSp>
            <p:nvGrpSpPr>
              <p:cNvPr id="20" name="Group 60"/>
              <p:cNvGrpSpPr>
                <a:grpSpLocks/>
              </p:cNvGrpSpPr>
              <p:nvPr/>
            </p:nvGrpSpPr>
            <p:grpSpPr bwMode="auto">
              <a:xfrm>
                <a:off x="2628" y="2557"/>
                <a:ext cx="278" cy="287"/>
                <a:chOff x="3840" y="2405"/>
                <a:chExt cx="672" cy="695"/>
              </a:xfrm>
            </p:grpSpPr>
            <p:sp>
              <p:nvSpPr>
                <p:cNvPr id="11362" name="Oval 61"/>
                <p:cNvSpPr>
                  <a:spLocks noChangeArrowheads="1"/>
                </p:cNvSpPr>
                <p:nvPr/>
              </p:nvSpPr>
              <p:spPr bwMode="auto">
                <a:xfrm>
                  <a:off x="3840" y="2828"/>
                  <a:ext cx="672" cy="272"/>
                </a:xfrm>
                <a:prstGeom prst="ellipse">
                  <a:avLst/>
                </a:prstGeom>
                <a:solidFill>
                  <a:srgbClr val="0E59C8"/>
                </a:solidFill>
                <a:ln w="9525">
                  <a:noFill/>
                  <a:round/>
                  <a:headEnd/>
                  <a:tailEnd/>
                </a:ln>
              </p:spPr>
              <p:txBody>
                <a:bodyPr wrap="none" anchor="ctr"/>
                <a:lstStyle/>
                <a:p>
                  <a:endParaRPr lang="de-DE"/>
                </a:p>
              </p:txBody>
            </p:sp>
            <p:pic>
              <p:nvPicPr>
                <p:cNvPr id="11363" name="Picture 62"/>
                <p:cNvPicPr>
                  <a:picLocks noChangeAspect="1" noChangeArrowheads="1"/>
                </p:cNvPicPr>
                <p:nvPr/>
              </p:nvPicPr>
              <p:blipFill>
                <a:blip r:embed="rId12" cstate="print"/>
                <a:srcRect/>
                <a:stretch>
                  <a:fillRect/>
                </a:stretch>
              </p:blipFill>
              <p:spPr bwMode="auto">
                <a:xfrm>
                  <a:off x="3965" y="2405"/>
                  <a:ext cx="403" cy="619"/>
                </a:xfrm>
                <a:prstGeom prst="rect">
                  <a:avLst/>
                </a:prstGeom>
                <a:noFill/>
                <a:ln w="9525">
                  <a:noFill/>
                  <a:miter lim="800000"/>
                  <a:headEnd/>
                  <a:tailEnd/>
                </a:ln>
              </p:spPr>
            </p:pic>
          </p:grpSp>
          <p:grpSp>
            <p:nvGrpSpPr>
              <p:cNvPr id="21" name="Group 63"/>
              <p:cNvGrpSpPr>
                <a:grpSpLocks/>
              </p:cNvGrpSpPr>
              <p:nvPr/>
            </p:nvGrpSpPr>
            <p:grpSpPr bwMode="auto">
              <a:xfrm>
                <a:off x="2880" y="2406"/>
                <a:ext cx="400" cy="582"/>
                <a:chOff x="3216" y="3360"/>
                <a:chExt cx="466" cy="678"/>
              </a:xfrm>
            </p:grpSpPr>
            <p:pic>
              <p:nvPicPr>
                <p:cNvPr id="11359" name="Picture 64"/>
                <p:cNvPicPr>
                  <a:picLocks noChangeAspect="1" noChangeArrowheads="1"/>
                </p:cNvPicPr>
                <p:nvPr/>
              </p:nvPicPr>
              <p:blipFill>
                <a:blip r:embed="rId13" cstate="print"/>
                <a:srcRect/>
                <a:stretch>
                  <a:fillRect/>
                </a:stretch>
              </p:blipFill>
              <p:spPr bwMode="auto">
                <a:xfrm>
                  <a:off x="3216" y="3408"/>
                  <a:ext cx="274" cy="570"/>
                </a:xfrm>
                <a:prstGeom prst="rect">
                  <a:avLst/>
                </a:prstGeom>
                <a:noFill/>
                <a:ln w="9525">
                  <a:noFill/>
                  <a:miter lim="800000"/>
                  <a:headEnd/>
                  <a:tailEnd/>
                </a:ln>
              </p:spPr>
            </p:pic>
            <p:pic>
              <p:nvPicPr>
                <p:cNvPr id="11360" name="Picture 65"/>
                <p:cNvPicPr>
                  <a:picLocks noChangeAspect="1" noChangeArrowheads="1"/>
                </p:cNvPicPr>
                <p:nvPr/>
              </p:nvPicPr>
              <p:blipFill>
                <a:blip r:embed="rId13" cstate="print"/>
                <a:srcRect/>
                <a:stretch>
                  <a:fillRect/>
                </a:stretch>
              </p:blipFill>
              <p:spPr bwMode="auto">
                <a:xfrm>
                  <a:off x="3408" y="3360"/>
                  <a:ext cx="274" cy="570"/>
                </a:xfrm>
                <a:prstGeom prst="rect">
                  <a:avLst/>
                </a:prstGeom>
                <a:noFill/>
                <a:ln w="9525">
                  <a:noFill/>
                  <a:miter lim="800000"/>
                  <a:headEnd/>
                  <a:tailEnd/>
                </a:ln>
              </p:spPr>
            </p:pic>
            <p:pic>
              <p:nvPicPr>
                <p:cNvPr id="11361" name="Picture 66"/>
                <p:cNvPicPr>
                  <a:picLocks noChangeAspect="1" noChangeArrowheads="1"/>
                </p:cNvPicPr>
                <p:nvPr/>
              </p:nvPicPr>
              <p:blipFill>
                <a:blip r:embed="rId13" cstate="print"/>
                <a:srcRect/>
                <a:stretch>
                  <a:fillRect/>
                </a:stretch>
              </p:blipFill>
              <p:spPr bwMode="auto">
                <a:xfrm>
                  <a:off x="3354" y="3468"/>
                  <a:ext cx="274" cy="570"/>
                </a:xfrm>
                <a:prstGeom prst="rect">
                  <a:avLst/>
                </a:prstGeom>
                <a:noFill/>
                <a:ln w="9525">
                  <a:noFill/>
                  <a:miter lim="800000"/>
                  <a:headEnd/>
                  <a:tailEnd/>
                </a:ln>
              </p:spPr>
            </p:pic>
          </p:grpSp>
        </p:grpSp>
      </p:grpSp>
      <p:sp>
        <p:nvSpPr>
          <p:cNvPr id="11285" name="Oval 67"/>
          <p:cNvSpPr>
            <a:spLocks noChangeArrowheads="1"/>
          </p:cNvSpPr>
          <p:nvPr/>
        </p:nvSpPr>
        <p:spPr bwMode="auto">
          <a:xfrm>
            <a:off x="1684338" y="2225279"/>
            <a:ext cx="1066800" cy="285750"/>
          </a:xfrm>
          <a:prstGeom prst="ellipse">
            <a:avLst/>
          </a:prstGeom>
          <a:solidFill>
            <a:schemeClr val="bg1"/>
          </a:solidFill>
          <a:ln w="9525">
            <a:noFill/>
            <a:round/>
            <a:headEnd/>
            <a:tailEnd/>
          </a:ln>
        </p:spPr>
        <p:txBody>
          <a:bodyPr wrap="none" anchor="ctr"/>
          <a:lstStyle/>
          <a:p>
            <a:endParaRPr lang="de-DE"/>
          </a:p>
        </p:txBody>
      </p:sp>
      <p:grpSp>
        <p:nvGrpSpPr>
          <p:cNvPr id="22" name="Group 68"/>
          <p:cNvGrpSpPr>
            <a:grpSpLocks/>
          </p:cNvGrpSpPr>
          <p:nvPr/>
        </p:nvGrpSpPr>
        <p:grpSpPr bwMode="auto">
          <a:xfrm>
            <a:off x="1684338" y="2215756"/>
            <a:ext cx="1104900" cy="364331"/>
            <a:chOff x="864" y="864"/>
            <a:chExt cx="3984" cy="1755"/>
          </a:xfrm>
        </p:grpSpPr>
        <p:pic>
          <p:nvPicPr>
            <p:cNvPr id="11349" name="Picture 69"/>
            <p:cNvPicPr>
              <a:picLocks noChangeAspect="1" noChangeArrowheads="1"/>
            </p:cNvPicPr>
            <p:nvPr/>
          </p:nvPicPr>
          <p:blipFill>
            <a:blip r:embed="rId14" cstate="print"/>
            <a:srcRect/>
            <a:stretch>
              <a:fillRect/>
            </a:stretch>
          </p:blipFill>
          <p:spPr bwMode="auto">
            <a:xfrm>
              <a:off x="864" y="864"/>
              <a:ext cx="3984" cy="1641"/>
            </a:xfrm>
            <a:prstGeom prst="rect">
              <a:avLst/>
            </a:prstGeom>
            <a:noFill/>
            <a:ln w="9525">
              <a:noFill/>
              <a:miter lim="800000"/>
              <a:headEnd/>
              <a:tailEnd/>
            </a:ln>
          </p:spPr>
        </p:pic>
        <p:sp>
          <p:nvSpPr>
            <p:cNvPr id="11350" name="Oval 70"/>
            <p:cNvSpPr>
              <a:spLocks noChangeArrowheads="1"/>
            </p:cNvSpPr>
            <p:nvPr/>
          </p:nvSpPr>
          <p:spPr bwMode="auto">
            <a:xfrm>
              <a:off x="1833" y="912"/>
              <a:ext cx="2034" cy="1486"/>
            </a:xfrm>
            <a:prstGeom prst="ellipse">
              <a:avLst/>
            </a:prstGeom>
            <a:solidFill>
              <a:schemeClr val="bg1"/>
            </a:solidFill>
            <a:ln w="9525">
              <a:noFill/>
              <a:round/>
              <a:headEnd/>
              <a:tailEnd/>
            </a:ln>
          </p:spPr>
          <p:txBody>
            <a:bodyPr wrap="none" anchor="ctr"/>
            <a:lstStyle/>
            <a:p>
              <a:endParaRPr lang="de-DE"/>
            </a:p>
          </p:txBody>
        </p:sp>
        <p:grpSp>
          <p:nvGrpSpPr>
            <p:cNvPr id="23" name="Group 71"/>
            <p:cNvGrpSpPr>
              <a:grpSpLocks/>
            </p:cNvGrpSpPr>
            <p:nvPr/>
          </p:nvGrpSpPr>
          <p:grpSpPr bwMode="auto">
            <a:xfrm>
              <a:off x="2016" y="2025"/>
              <a:ext cx="1632" cy="594"/>
              <a:chOff x="348" y="1511"/>
              <a:chExt cx="2136" cy="777"/>
            </a:xfrm>
          </p:grpSpPr>
          <p:sp>
            <p:nvSpPr>
              <p:cNvPr id="11352" name="Oval 72"/>
              <p:cNvSpPr>
                <a:spLocks noChangeArrowheads="1"/>
              </p:cNvSpPr>
              <p:nvPr/>
            </p:nvSpPr>
            <p:spPr bwMode="auto">
              <a:xfrm>
                <a:off x="348" y="1511"/>
                <a:ext cx="2136" cy="777"/>
              </a:xfrm>
              <a:prstGeom prst="ellipse">
                <a:avLst/>
              </a:prstGeom>
              <a:gradFill rotWithShape="0">
                <a:gsLst>
                  <a:gs pos="0">
                    <a:srgbClr val="93B2E2"/>
                  </a:gs>
                  <a:gs pos="100000">
                    <a:srgbClr val="0D53BE"/>
                  </a:gs>
                </a:gsLst>
                <a:lin ang="5400000" scaled="1"/>
              </a:gradFill>
              <a:ln w="9525">
                <a:noFill/>
                <a:round/>
                <a:headEnd/>
                <a:tailEnd/>
              </a:ln>
            </p:spPr>
            <p:txBody>
              <a:bodyPr wrap="none" anchor="ctr"/>
              <a:lstStyle/>
              <a:p>
                <a:endParaRPr lang="de-DE"/>
              </a:p>
            </p:txBody>
          </p:sp>
          <p:sp>
            <p:nvSpPr>
              <p:cNvPr id="11353" name="Oval 73"/>
              <p:cNvSpPr>
                <a:spLocks noChangeArrowheads="1"/>
              </p:cNvSpPr>
              <p:nvPr/>
            </p:nvSpPr>
            <p:spPr bwMode="auto">
              <a:xfrm>
                <a:off x="473" y="1539"/>
                <a:ext cx="1876" cy="692"/>
              </a:xfrm>
              <a:prstGeom prst="ellipse">
                <a:avLst/>
              </a:prstGeom>
              <a:solidFill>
                <a:schemeClr val="bg1"/>
              </a:solidFill>
              <a:ln w="9525">
                <a:noFill/>
                <a:round/>
                <a:headEnd/>
                <a:tailEnd/>
              </a:ln>
            </p:spPr>
            <p:txBody>
              <a:bodyPr wrap="none" anchor="ctr"/>
              <a:lstStyle/>
              <a:p>
                <a:endParaRPr lang="de-DE"/>
              </a:p>
            </p:txBody>
          </p:sp>
        </p:grpSp>
      </p:grpSp>
      <p:sp>
        <p:nvSpPr>
          <p:cNvPr id="11287" name="Oval 74"/>
          <p:cNvSpPr>
            <a:spLocks noChangeArrowheads="1"/>
          </p:cNvSpPr>
          <p:nvPr/>
        </p:nvSpPr>
        <p:spPr bwMode="auto">
          <a:xfrm>
            <a:off x="2370138" y="2681287"/>
            <a:ext cx="1219200" cy="386954"/>
          </a:xfrm>
          <a:prstGeom prst="ellipse">
            <a:avLst/>
          </a:prstGeom>
          <a:solidFill>
            <a:schemeClr val="bg1"/>
          </a:solidFill>
          <a:ln w="9525">
            <a:noFill/>
            <a:round/>
            <a:headEnd/>
            <a:tailEnd/>
          </a:ln>
        </p:spPr>
        <p:txBody>
          <a:bodyPr wrap="none" anchor="ctr"/>
          <a:lstStyle/>
          <a:p>
            <a:endParaRPr lang="de-DE"/>
          </a:p>
        </p:txBody>
      </p:sp>
      <p:grpSp>
        <p:nvGrpSpPr>
          <p:cNvPr id="24" name="Group 75"/>
          <p:cNvGrpSpPr>
            <a:grpSpLocks/>
          </p:cNvGrpSpPr>
          <p:nvPr/>
        </p:nvGrpSpPr>
        <p:grpSpPr bwMode="auto">
          <a:xfrm>
            <a:off x="2332038" y="2681290"/>
            <a:ext cx="1333500" cy="451247"/>
            <a:chOff x="864" y="864"/>
            <a:chExt cx="3984" cy="1755"/>
          </a:xfrm>
        </p:grpSpPr>
        <p:pic>
          <p:nvPicPr>
            <p:cNvPr id="11344" name="Picture 76"/>
            <p:cNvPicPr>
              <a:picLocks noChangeAspect="1" noChangeArrowheads="1"/>
            </p:cNvPicPr>
            <p:nvPr/>
          </p:nvPicPr>
          <p:blipFill>
            <a:blip r:embed="rId15" cstate="print"/>
            <a:srcRect/>
            <a:stretch>
              <a:fillRect/>
            </a:stretch>
          </p:blipFill>
          <p:spPr bwMode="auto">
            <a:xfrm>
              <a:off x="864" y="864"/>
              <a:ext cx="3984" cy="1641"/>
            </a:xfrm>
            <a:prstGeom prst="rect">
              <a:avLst/>
            </a:prstGeom>
            <a:noFill/>
            <a:ln w="9525">
              <a:noFill/>
              <a:miter lim="800000"/>
              <a:headEnd/>
              <a:tailEnd/>
            </a:ln>
          </p:spPr>
        </p:pic>
        <p:sp>
          <p:nvSpPr>
            <p:cNvPr id="11345" name="Oval 77"/>
            <p:cNvSpPr>
              <a:spLocks noChangeArrowheads="1"/>
            </p:cNvSpPr>
            <p:nvPr/>
          </p:nvSpPr>
          <p:spPr bwMode="auto">
            <a:xfrm>
              <a:off x="1833" y="912"/>
              <a:ext cx="2034" cy="1486"/>
            </a:xfrm>
            <a:prstGeom prst="ellipse">
              <a:avLst/>
            </a:prstGeom>
            <a:solidFill>
              <a:schemeClr val="bg1"/>
            </a:solidFill>
            <a:ln w="9525">
              <a:noFill/>
              <a:round/>
              <a:headEnd/>
              <a:tailEnd/>
            </a:ln>
          </p:spPr>
          <p:txBody>
            <a:bodyPr wrap="none" anchor="ctr"/>
            <a:lstStyle/>
            <a:p>
              <a:endParaRPr lang="de-DE"/>
            </a:p>
          </p:txBody>
        </p:sp>
        <p:grpSp>
          <p:nvGrpSpPr>
            <p:cNvPr id="25" name="Group 78"/>
            <p:cNvGrpSpPr>
              <a:grpSpLocks/>
            </p:cNvGrpSpPr>
            <p:nvPr/>
          </p:nvGrpSpPr>
          <p:grpSpPr bwMode="auto">
            <a:xfrm>
              <a:off x="2016" y="2025"/>
              <a:ext cx="1632" cy="594"/>
              <a:chOff x="348" y="1511"/>
              <a:chExt cx="2136" cy="777"/>
            </a:xfrm>
          </p:grpSpPr>
          <p:sp>
            <p:nvSpPr>
              <p:cNvPr id="11347" name="Oval 79"/>
              <p:cNvSpPr>
                <a:spLocks noChangeArrowheads="1"/>
              </p:cNvSpPr>
              <p:nvPr/>
            </p:nvSpPr>
            <p:spPr bwMode="auto">
              <a:xfrm>
                <a:off x="348" y="1511"/>
                <a:ext cx="2136" cy="777"/>
              </a:xfrm>
              <a:prstGeom prst="ellipse">
                <a:avLst/>
              </a:prstGeom>
              <a:gradFill rotWithShape="0">
                <a:gsLst>
                  <a:gs pos="0">
                    <a:srgbClr val="93B2E2"/>
                  </a:gs>
                  <a:gs pos="100000">
                    <a:srgbClr val="0D53BE"/>
                  </a:gs>
                </a:gsLst>
                <a:lin ang="5400000" scaled="1"/>
              </a:gradFill>
              <a:ln w="9525">
                <a:noFill/>
                <a:round/>
                <a:headEnd/>
                <a:tailEnd/>
              </a:ln>
            </p:spPr>
            <p:txBody>
              <a:bodyPr wrap="none" anchor="ctr"/>
              <a:lstStyle/>
              <a:p>
                <a:endParaRPr lang="de-DE"/>
              </a:p>
            </p:txBody>
          </p:sp>
          <p:sp>
            <p:nvSpPr>
              <p:cNvPr id="11348" name="Oval 80"/>
              <p:cNvSpPr>
                <a:spLocks noChangeArrowheads="1"/>
              </p:cNvSpPr>
              <p:nvPr/>
            </p:nvSpPr>
            <p:spPr bwMode="auto">
              <a:xfrm>
                <a:off x="473" y="1539"/>
                <a:ext cx="1876" cy="692"/>
              </a:xfrm>
              <a:prstGeom prst="ellipse">
                <a:avLst/>
              </a:prstGeom>
              <a:solidFill>
                <a:schemeClr val="bg1"/>
              </a:solidFill>
              <a:ln w="9525">
                <a:noFill/>
                <a:round/>
                <a:headEnd/>
                <a:tailEnd/>
              </a:ln>
            </p:spPr>
            <p:txBody>
              <a:bodyPr wrap="none" anchor="ctr"/>
              <a:lstStyle/>
              <a:p>
                <a:endParaRPr lang="de-DE"/>
              </a:p>
            </p:txBody>
          </p:sp>
        </p:grpSp>
      </p:grpSp>
      <p:sp>
        <p:nvSpPr>
          <p:cNvPr id="11289" name="Oval 81"/>
          <p:cNvSpPr>
            <a:spLocks noChangeArrowheads="1"/>
          </p:cNvSpPr>
          <p:nvPr/>
        </p:nvSpPr>
        <p:spPr bwMode="auto">
          <a:xfrm>
            <a:off x="3884613" y="2868216"/>
            <a:ext cx="1371600" cy="400050"/>
          </a:xfrm>
          <a:prstGeom prst="ellipse">
            <a:avLst/>
          </a:prstGeom>
          <a:solidFill>
            <a:schemeClr val="bg1"/>
          </a:solidFill>
          <a:ln w="9525">
            <a:noFill/>
            <a:round/>
            <a:headEnd/>
            <a:tailEnd/>
          </a:ln>
        </p:spPr>
        <p:txBody>
          <a:bodyPr wrap="none" anchor="ctr"/>
          <a:lstStyle/>
          <a:p>
            <a:endParaRPr lang="de-DE"/>
          </a:p>
        </p:txBody>
      </p:sp>
      <p:grpSp>
        <p:nvGrpSpPr>
          <p:cNvPr id="26" name="Group 82"/>
          <p:cNvGrpSpPr>
            <a:grpSpLocks/>
          </p:cNvGrpSpPr>
          <p:nvPr/>
        </p:nvGrpSpPr>
        <p:grpSpPr bwMode="auto">
          <a:xfrm>
            <a:off x="3798888" y="2853928"/>
            <a:ext cx="1543050" cy="509588"/>
            <a:chOff x="864" y="864"/>
            <a:chExt cx="3984" cy="1755"/>
          </a:xfrm>
        </p:grpSpPr>
        <p:pic>
          <p:nvPicPr>
            <p:cNvPr id="11339" name="Picture 83"/>
            <p:cNvPicPr>
              <a:picLocks noChangeAspect="1" noChangeArrowheads="1"/>
            </p:cNvPicPr>
            <p:nvPr/>
          </p:nvPicPr>
          <p:blipFill>
            <a:blip r:embed="rId15" cstate="print"/>
            <a:srcRect/>
            <a:stretch>
              <a:fillRect/>
            </a:stretch>
          </p:blipFill>
          <p:spPr bwMode="auto">
            <a:xfrm>
              <a:off x="864" y="864"/>
              <a:ext cx="3984" cy="1641"/>
            </a:xfrm>
            <a:prstGeom prst="rect">
              <a:avLst/>
            </a:prstGeom>
            <a:noFill/>
            <a:ln w="9525">
              <a:noFill/>
              <a:miter lim="800000"/>
              <a:headEnd/>
              <a:tailEnd/>
            </a:ln>
          </p:spPr>
        </p:pic>
        <p:sp>
          <p:nvSpPr>
            <p:cNvPr id="11340" name="Oval 84"/>
            <p:cNvSpPr>
              <a:spLocks noChangeArrowheads="1"/>
            </p:cNvSpPr>
            <p:nvPr/>
          </p:nvSpPr>
          <p:spPr bwMode="auto">
            <a:xfrm>
              <a:off x="1833" y="912"/>
              <a:ext cx="2034" cy="1486"/>
            </a:xfrm>
            <a:prstGeom prst="ellipse">
              <a:avLst/>
            </a:prstGeom>
            <a:solidFill>
              <a:schemeClr val="bg1"/>
            </a:solidFill>
            <a:ln w="9525">
              <a:noFill/>
              <a:round/>
              <a:headEnd/>
              <a:tailEnd/>
            </a:ln>
          </p:spPr>
          <p:txBody>
            <a:bodyPr wrap="none" anchor="ctr"/>
            <a:lstStyle/>
            <a:p>
              <a:endParaRPr lang="de-DE"/>
            </a:p>
          </p:txBody>
        </p:sp>
        <p:grpSp>
          <p:nvGrpSpPr>
            <p:cNvPr id="27" name="Group 85"/>
            <p:cNvGrpSpPr>
              <a:grpSpLocks/>
            </p:cNvGrpSpPr>
            <p:nvPr/>
          </p:nvGrpSpPr>
          <p:grpSpPr bwMode="auto">
            <a:xfrm>
              <a:off x="2016" y="2025"/>
              <a:ext cx="1632" cy="594"/>
              <a:chOff x="348" y="1511"/>
              <a:chExt cx="2136" cy="777"/>
            </a:xfrm>
          </p:grpSpPr>
          <p:sp>
            <p:nvSpPr>
              <p:cNvPr id="11342" name="Oval 86"/>
              <p:cNvSpPr>
                <a:spLocks noChangeArrowheads="1"/>
              </p:cNvSpPr>
              <p:nvPr/>
            </p:nvSpPr>
            <p:spPr bwMode="auto">
              <a:xfrm>
                <a:off x="348" y="1511"/>
                <a:ext cx="2136" cy="777"/>
              </a:xfrm>
              <a:prstGeom prst="ellipse">
                <a:avLst/>
              </a:prstGeom>
              <a:gradFill rotWithShape="0">
                <a:gsLst>
                  <a:gs pos="0">
                    <a:srgbClr val="93B2E2"/>
                  </a:gs>
                  <a:gs pos="100000">
                    <a:srgbClr val="0D53BE"/>
                  </a:gs>
                </a:gsLst>
                <a:lin ang="5400000" scaled="1"/>
              </a:gradFill>
              <a:ln w="9525">
                <a:noFill/>
                <a:round/>
                <a:headEnd/>
                <a:tailEnd/>
              </a:ln>
            </p:spPr>
            <p:txBody>
              <a:bodyPr wrap="none" anchor="ctr"/>
              <a:lstStyle/>
              <a:p>
                <a:endParaRPr lang="de-DE"/>
              </a:p>
            </p:txBody>
          </p:sp>
          <p:sp>
            <p:nvSpPr>
              <p:cNvPr id="11343" name="Oval 87"/>
              <p:cNvSpPr>
                <a:spLocks noChangeArrowheads="1"/>
              </p:cNvSpPr>
              <p:nvPr/>
            </p:nvSpPr>
            <p:spPr bwMode="auto">
              <a:xfrm>
                <a:off x="473" y="1539"/>
                <a:ext cx="1876" cy="692"/>
              </a:xfrm>
              <a:prstGeom prst="ellipse">
                <a:avLst/>
              </a:prstGeom>
              <a:solidFill>
                <a:schemeClr val="bg1"/>
              </a:solidFill>
              <a:ln w="9525">
                <a:noFill/>
                <a:round/>
                <a:headEnd/>
                <a:tailEnd/>
              </a:ln>
            </p:spPr>
            <p:txBody>
              <a:bodyPr wrap="none" anchor="ctr"/>
              <a:lstStyle/>
              <a:p>
                <a:endParaRPr lang="de-DE"/>
              </a:p>
            </p:txBody>
          </p:sp>
        </p:grpSp>
      </p:grpSp>
      <p:sp>
        <p:nvSpPr>
          <p:cNvPr id="11291" name="Oval 88"/>
          <p:cNvSpPr>
            <a:spLocks noChangeArrowheads="1"/>
          </p:cNvSpPr>
          <p:nvPr/>
        </p:nvSpPr>
        <p:spPr bwMode="auto">
          <a:xfrm>
            <a:off x="5475288" y="2703910"/>
            <a:ext cx="1219200" cy="357188"/>
          </a:xfrm>
          <a:prstGeom prst="ellipse">
            <a:avLst/>
          </a:prstGeom>
          <a:solidFill>
            <a:schemeClr val="bg1"/>
          </a:solidFill>
          <a:ln w="9525">
            <a:noFill/>
            <a:round/>
            <a:headEnd/>
            <a:tailEnd/>
          </a:ln>
        </p:spPr>
        <p:txBody>
          <a:bodyPr wrap="none" anchor="ctr"/>
          <a:lstStyle/>
          <a:p>
            <a:endParaRPr lang="de-DE"/>
          </a:p>
        </p:txBody>
      </p:sp>
      <p:grpSp>
        <p:nvGrpSpPr>
          <p:cNvPr id="28" name="Group 89"/>
          <p:cNvGrpSpPr>
            <a:grpSpLocks/>
          </p:cNvGrpSpPr>
          <p:nvPr/>
        </p:nvGrpSpPr>
        <p:grpSpPr bwMode="auto">
          <a:xfrm>
            <a:off x="5418138" y="2684860"/>
            <a:ext cx="1333500" cy="439340"/>
            <a:chOff x="864" y="864"/>
            <a:chExt cx="3984" cy="1755"/>
          </a:xfrm>
        </p:grpSpPr>
        <p:pic>
          <p:nvPicPr>
            <p:cNvPr id="11334" name="Picture 90"/>
            <p:cNvPicPr>
              <a:picLocks noChangeAspect="1" noChangeArrowheads="1"/>
            </p:cNvPicPr>
            <p:nvPr/>
          </p:nvPicPr>
          <p:blipFill>
            <a:blip r:embed="rId15" cstate="print"/>
            <a:srcRect/>
            <a:stretch>
              <a:fillRect/>
            </a:stretch>
          </p:blipFill>
          <p:spPr bwMode="auto">
            <a:xfrm>
              <a:off x="864" y="864"/>
              <a:ext cx="3984" cy="1641"/>
            </a:xfrm>
            <a:prstGeom prst="rect">
              <a:avLst/>
            </a:prstGeom>
            <a:noFill/>
            <a:ln w="9525">
              <a:noFill/>
              <a:miter lim="800000"/>
              <a:headEnd/>
              <a:tailEnd/>
            </a:ln>
          </p:spPr>
        </p:pic>
        <p:sp>
          <p:nvSpPr>
            <p:cNvPr id="11335" name="Oval 91"/>
            <p:cNvSpPr>
              <a:spLocks noChangeArrowheads="1"/>
            </p:cNvSpPr>
            <p:nvPr/>
          </p:nvSpPr>
          <p:spPr bwMode="auto">
            <a:xfrm>
              <a:off x="1833" y="912"/>
              <a:ext cx="2034" cy="1486"/>
            </a:xfrm>
            <a:prstGeom prst="ellipse">
              <a:avLst/>
            </a:prstGeom>
            <a:solidFill>
              <a:schemeClr val="bg1"/>
            </a:solidFill>
            <a:ln w="9525">
              <a:noFill/>
              <a:round/>
              <a:headEnd/>
              <a:tailEnd/>
            </a:ln>
          </p:spPr>
          <p:txBody>
            <a:bodyPr wrap="none" anchor="ctr"/>
            <a:lstStyle/>
            <a:p>
              <a:endParaRPr lang="de-DE"/>
            </a:p>
          </p:txBody>
        </p:sp>
        <p:grpSp>
          <p:nvGrpSpPr>
            <p:cNvPr id="29" name="Group 92"/>
            <p:cNvGrpSpPr>
              <a:grpSpLocks/>
            </p:cNvGrpSpPr>
            <p:nvPr/>
          </p:nvGrpSpPr>
          <p:grpSpPr bwMode="auto">
            <a:xfrm>
              <a:off x="2016" y="2025"/>
              <a:ext cx="1632" cy="594"/>
              <a:chOff x="348" y="1511"/>
              <a:chExt cx="2136" cy="777"/>
            </a:xfrm>
          </p:grpSpPr>
          <p:sp>
            <p:nvSpPr>
              <p:cNvPr id="11337" name="Oval 93"/>
              <p:cNvSpPr>
                <a:spLocks noChangeArrowheads="1"/>
              </p:cNvSpPr>
              <p:nvPr/>
            </p:nvSpPr>
            <p:spPr bwMode="auto">
              <a:xfrm>
                <a:off x="348" y="1511"/>
                <a:ext cx="2136" cy="777"/>
              </a:xfrm>
              <a:prstGeom prst="ellipse">
                <a:avLst/>
              </a:prstGeom>
              <a:gradFill rotWithShape="0">
                <a:gsLst>
                  <a:gs pos="0">
                    <a:srgbClr val="93B2E2"/>
                  </a:gs>
                  <a:gs pos="100000">
                    <a:srgbClr val="0D53BE"/>
                  </a:gs>
                </a:gsLst>
                <a:lin ang="5400000" scaled="1"/>
              </a:gradFill>
              <a:ln w="9525">
                <a:noFill/>
                <a:round/>
                <a:headEnd/>
                <a:tailEnd/>
              </a:ln>
            </p:spPr>
            <p:txBody>
              <a:bodyPr wrap="none" anchor="ctr"/>
              <a:lstStyle/>
              <a:p>
                <a:endParaRPr lang="de-DE"/>
              </a:p>
            </p:txBody>
          </p:sp>
          <p:sp>
            <p:nvSpPr>
              <p:cNvPr id="11338" name="Oval 94"/>
              <p:cNvSpPr>
                <a:spLocks noChangeArrowheads="1"/>
              </p:cNvSpPr>
              <p:nvPr/>
            </p:nvSpPr>
            <p:spPr bwMode="auto">
              <a:xfrm>
                <a:off x="473" y="1539"/>
                <a:ext cx="1876" cy="692"/>
              </a:xfrm>
              <a:prstGeom prst="ellipse">
                <a:avLst/>
              </a:prstGeom>
              <a:solidFill>
                <a:schemeClr val="bg1"/>
              </a:solidFill>
              <a:ln w="9525">
                <a:noFill/>
                <a:round/>
                <a:headEnd/>
                <a:tailEnd/>
              </a:ln>
            </p:spPr>
            <p:txBody>
              <a:bodyPr wrap="none" anchor="ctr"/>
              <a:lstStyle/>
              <a:p>
                <a:endParaRPr lang="de-DE"/>
              </a:p>
            </p:txBody>
          </p:sp>
        </p:grpSp>
      </p:grpSp>
      <p:sp>
        <p:nvSpPr>
          <p:cNvPr id="11293" name="Oval 95"/>
          <p:cNvSpPr>
            <a:spLocks noChangeArrowheads="1"/>
          </p:cNvSpPr>
          <p:nvPr/>
        </p:nvSpPr>
        <p:spPr bwMode="auto">
          <a:xfrm>
            <a:off x="6608763" y="2288381"/>
            <a:ext cx="990600" cy="285750"/>
          </a:xfrm>
          <a:prstGeom prst="ellipse">
            <a:avLst/>
          </a:prstGeom>
          <a:solidFill>
            <a:schemeClr val="bg1"/>
          </a:solidFill>
          <a:ln w="9525">
            <a:noFill/>
            <a:round/>
            <a:headEnd/>
            <a:tailEnd/>
          </a:ln>
        </p:spPr>
        <p:txBody>
          <a:bodyPr wrap="none" anchor="ctr"/>
          <a:lstStyle/>
          <a:p>
            <a:endParaRPr lang="de-DE"/>
          </a:p>
        </p:txBody>
      </p:sp>
      <p:grpSp>
        <p:nvGrpSpPr>
          <p:cNvPr id="30" name="Group 96"/>
          <p:cNvGrpSpPr>
            <a:grpSpLocks/>
          </p:cNvGrpSpPr>
          <p:nvPr/>
        </p:nvGrpSpPr>
        <p:grpSpPr bwMode="auto">
          <a:xfrm>
            <a:off x="6561138" y="2272906"/>
            <a:ext cx="1104900" cy="364331"/>
            <a:chOff x="864" y="864"/>
            <a:chExt cx="3984" cy="1755"/>
          </a:xfrm>
        </p:grpSpPr>
        <p:pic>
          <p:nvPicPr>
            <p:cNvPr id="11329" name="Picture 97"/>
            <p:cNvPicPr>
              <a:picLocks noChangeAspect="1" noChangeArrowheads="1"/>
            </p:cNvPicPr>
            <p:nvPr/>
          </p:nvPicPr>
          <p:blipFill>
            <a:blip r:embed="rId14" cstate="print"/>
            <a:srcRect/>
            <a:stretch>
              <a:fillRect/>
            </a:stretch>
          </p:blipFill>
          <p:spPr bwMode="auto">
            <a:xfrm>
              <a:off x="864" y="864"/>
              <a:ext cx="3984" cy="1641"/>
            </a:xfrm>
            <a:prstGeom prst="rect">
              <a:avLst/>
            </a:prstGeom>
            <a:noFill/>
            <a:ln w="9525">
              <a:noFill/>
              <a:miter lim="800000"/>
              <a:headEnd/>
              <a:tailEnd/>
            </a:ln>
          </p:spPr>
        </p:pic>
        <p:sp>
          <p:nvSpPr>
            <p:cNvPr id="11330" name="Oval 98"/>
            <p:cNvSpPr>
              <a:spLocks noChangeArrowheads="1"/>
            </p:cNvSpPr>
            <p:nvPr/>
          </p:nvSpPr>
          <p:spPr bwMode="auto">
            <a:xfrm>
              <a:off x="1833" y="912"/>
              <a:ext cx="2034" cy="1486"/>
            </a:xfrm>
            <a:prstGeom prst="ellipse">
              <a:avLst/>
            </a:prstGeom>
            <a:solidFill>
              <a:schemeClr val="bg1"/>
            </a:solidFill>
            <a:ln w="9525">
              <a:noFill/>
              <a:round/>
              <a:headEnd/>
              <a:tailEnd/>
            </a:ln>
          </p:spPr>
          <p:txBody>
            <a:bodyPr wrap="none" anchor="ctr"/>
            <a:lstStyle/>
            <a:p>
              <a:endParaRPr lang="de-DE"/>
            </a:p>
          </p:txBody>
        </p:sp>
        <p:grpSp>
          <p:nvGrpSpPr>
            <p:cNvPr id="31" name="Group 99"/>
            <p:cNvGrpSpPr>
              <a:grpSpLocks/>
            </p:cNvGrpSpPr>
            <p:nvPr/>
          </p:nvGrpSpPr>
          <p:grpSpPr bwMode="auto">
            <a:xfrm>
              <a:off x="2016" y="2025"/>
              <a:ext cx="1632" cy="594"/>
              <a:chOff x="348" y="1511"/>
              <a:chExt cx="2136" cy="777"/>
            </a:xfrm>
          </p:grpSpPr>
          <p:sp>
            <p:nvSpPr>
              <p:cNvPr id="11332" name="Oval 100"/>
              <p:cNvSpPr>
                <a:spLocks noChangeArrowheads="1"/>
              </p:cNvSpPr>
              <p:nvPr/>
            </p:nvSpPr>
            <p:spPr bwMode="auto">
              <a:xfrm>
                <a:off x="348" y="1511"/>
                <a:ext cx="2136" cy="777"/>
              </a:xfrm>
              <a:prstGeom prst="ellipse">
                <a:avLst/>
              </a:prstGeom>
              <a:gradFill rotWithShape="0">
                <a:gsLst>
                  <a:gs pos="0">
                    <a:srgbClr val="93B2E2"/>
                  </a:gs>
                  <a:gs pos="100000">
                    <a:srgbClr val="0D53BE"/>
                  </a:gs>
                </a:gsLst>
                <a:lin ang="5400000" scaled="1"/>
              </a:gradFill>
              <a:ln w="9525">
                <a:noFill/>
                <a:round/>
                <a:headEnd/>
                <a:tailEnd/>
              </a:ln>
            </p:spPr>
            <p:txBody>
              <a:bodyPr wrap="none" anchor="ctr"/>
              <a:lstStyle/>
              <a:p>
                <a:endParaRPr lang="de-DE"/>
              </a:p>
            </p:txBody>
          </p:sp>
          <p:sp>
            <p:nvSpPr>
              <p:cNvPr id="11333" name="Oval 101"/>
              <p:cNvSpPr>
                <a:spLocks noChangeArrowheads="1"/>
              </p:cNvSpPr>
              <p:nvPr/>
            </p:nvSpPr>
            <p:spPr bwMode="auto">
              <a:xfrm>
                <a:off x="473" y="1539"/>
                <a:ext cx="1876" cy="692"/>
              </a:xfrm>
              <a:prstGeom prst="ellipse">
                <a:avLst/>
              </a:prstGeom>
              <a:solidFill>
                <a:schemeClr val="bg1"/>
              </a:solidFill>
              <a:ln w="9525">
                <a:noFill/>
                <a:round/>
                <a:headEnd/>
                <a:tailEnd/>
              </a:ln>
            </p:spPr>
            <p:txBody>
              <a:bodyPr wrap="none" anchor="ctr"/>
              <a:lstStyle/>
              <a:p>
                <a:endParaRPr lang="de-DE"/>
              </a:p>
            </p:txBody>
          </p:sp>
        </p:grpSp>
      </p:grpSp>
      <p:pic>
        <p:nvPicPr>
          <p:cNvPr id="11295" name="Picture 102" descr="Finanace-Man_DollarSign_ns"/>
          <p:cNvPicPr>
            <a:picLocks noChangeAspect="1" noChangeArrowheads="1"/>
          </p:cNvPicPr>
          <p:nvPr/>
        </p:nvPicPr>
        <p:blipFill>
          <a:blip r:embed="rId16" cstate="print"/>
          <a:srcRect/>
          <a:stretch>
            <a:fillRect/>
          </a:stretch>
        </p:blipFill>
        <p:spPr bwMode="auto">
          <a:xfrm>
            <a:off x="4351343" y="2434829"/>
            <a:ext cx="454025" cy="704850"/>
          </a:xfrm>
          <a:prstGeom prst="rect">
            <a:avLst/>
          </a:prstGeom>
          <a:noFill/>
          <a:ln w="9525">
            <a:noFill/>
            <a:miter lim="800000"/>
            <a:headEnd/>
            <a:tailEnd/>
          </a:ln>
        </p:spPr>
      </p:pic>
      <p:pic>
        <p:nvPicPr>
          <p:cNvPr id="11296" name="Picture 103" descr="HR2_ns"/>
          <p:cNvPicPr>
            <a:picLocks noChangeAspect="1" noChangeArrowheads="1"/>
          </p:cNvPicPr>
          <p:nvPr/>
        </p:nvPicPr>
        <p:blipFill>
          <a:blip r:embed="rId17" cstate="print"/>
          <a:srcRect/>
          <a:stretch>
            <a:fillRect/>
          </a:stretch>
        </p:blipFill>
        <p:spPr bwMode="auto">
          <a:xfrm>
            <a:off x="5832478" y="2270522"/>
            <a:ext cx="728663" cy="657225"/>
          </a:xfrm>
          <a:prstGeom prst="rect">
            <a:avLst/>
          </a:prstGeom>
          <a:noFill/>
          <a:ln w="9525">
            <a:noFill/>
            <a:miter lim="800000"/>
            <a:headEnd/>
            <a:tailEnd/>
          </a:ln>
        </p:spPr>
      </p:pic>
      <p:pic>
        <p:nvPicPr>
          <p:cNvPr id="11297" name="Picture 104" descr="Sales-Man_Briefcase_ns"/>
          <p:cNvPicPr>
            <a:picLocks noChangeAspect="1" noChangeArrowheads="1"/>
          </p:cNvPicPr>
          <p:nvPr/>
        </p:nvPicPr>
        <p:blipFill>
          <a:blip r:embed="rId18" cstate="print"/>
          <a:srcRect/>
          <a:stretch>
            <a:fillRect/>
          </a:stretch>
        </p:blipFill>
        <p:spPr bwMode="auto">
          <a:xfrm>
            <a:off x="1912938" y="1882379"/>
            <a:ext cx="487362" cy="523875"/>
          </a:xfrm>
          <a:prstGeom prst="rect">
            <a:avLst/>
          </a:prstGeom>
          <a:noFill/>
          <a:ln w="9525">
            <a:noFill/>
            <a:miter lim="800000"/>
            <a:headEnd/>
            <a:tailEnd/>
          </a:ln>
        </p:spPr>
      </p:pic>
      <p:pic>
        <p:nvPicPr>
          <p:cNvPr id="11298" name="Picture 105" descr="CustServ_ns"/>
          <p:cNvPicPr>
            <a:picLocks noChangeAspect="1" noChangeArrowheads="1"/>
          </p:cNvPicPr>
          <p:nvPr/>
        </p:nvPicPr>
        <p:blipFill>
          <a:blip r:embed="rId19" cstate="print"/>
          <a:srcRect/>
          <a:stretch>
            <a:fillRect/>
          </a:stretch>
        </p:blipFill>
        <p:spPr bwMode="auto">
          <a:xfrm>
            <a:off x="6713538" y="1987154"/>
            <a:ext cx="809625" cy="513159"/>
          </a:xfrm>
          <a:prstGeom prst="rect">
            <a:avLst/>
          </a:prstGeom>
          <a:noFill/>
          <a:ln w="9525">
            <a:noFill/>
            <a:miter lim="800000"/>
            <a:headEnd/>
            <a:tailEnd/>
          </a:ln>
        </p:spPr>
      </p:pic>
      <p:pic>
        <p:nvPicPr>
          <p:cNvPr id="11299" name="Picture 106" descr="Mktg-Man_PieChart_v2"/>
          <p:cNvPicPr>
            <a:picLocks noChangeAspect="1" noChangeArrowheads="1"/>
          </p:cNvPicPr>
          <p:nvPr/>
        </p:nvPicPr>
        <p:blipFill>
          <a:blip r:embed="rId20" cstate="print"/>
          <a:srcRect/>
          <a:stretch>
            <a:fillRect/>
          </a:stretch>
        </p:blipFill>
        <p:spPr bwMode="auto">
          <a:xfrm>
            <a:off x="2871788" y="2330054"/>
            <a:ext cx="488950" cy="533400"/>
          </a:xfrm>
          <a:prstGeom prst="rect">
            <a:avLst/>
          </a:prstGeom>
          <a:noFill/>
          <a:ln w="9525">
            <a:noFill/>
            <a:miter lim="800000"/>
            <a:headEnd/>
            <a:tailEnd/>
          </a:ln>
        </p:spPr>
      </p:pic>
      <p:pic>
        <p:nvPicPr>
          <p:cNvPr id="11300" name="Picture 107"/>
          <p:cNvPicPr>
            <a:picLocks noChangeAspect="1" noChangeArrowheads="1"/>
          </p:cNvPicPr>
          <p:nvPr/>
        </p:nvPicPr>
        <p:blipFill>
          <a:blip r:embed="rId21" cstate="print"/>
          <a:srcRect/>
          <a:stretch>
            <a:fillRect/>
          </a:stretch>
        </p:blipFill>
        <p:spPr bwMode="auto">
          <a:xfrm>
            <a:off x="2093913" y="2369344"/>
            <a:ext cx="273050" cy="213122"/>
          </a:xfrm>
          <a:prstGeom prst="rect">
            <a:avLst/>
          </a:prstGeom>
          <a:noFill/>
          <a:ln w="9525">
            <a:noFill/>
            <a:miter lim="800000"/>
            <a:headEnd/>
            <a:tailEnd/>
          </a:ln>
        </p:spPr>
      </p:pic>
      <p:pic>
        <p:nvPicPr>
          <p:cNvPr id="11301" name="Picture 108"/>
          <p:cNvPicPr>
            <a:picLocks noChangeAspect="1" noChangeArrowheads="1"/>
          </p:cNvPicPr>
          <p:nvPr/>
        </p:nvPicPr>
        <p:blipFill>
          <a:blip r:embed="rId22" cstate="print"/>
          <a:srcRect/>
          <a:stretch>
            <a:fillRect/>
          </a:stretch>
        </p:blipFill>
        <p:spPr bwMode="auto">
          <a:xfrm>
            <a:off x="2727325" y="2833690"/>
            <a:ext cx="444500" cy="302419"/>
          </a:xfrm>
          <a:prstGeom prst="rect">
            <a:avLst/>
          </a:prstGeom>
          <a:noFill/>
          <a:ln w="9525">
            <a:noFill/>
            <a:miter lim="800000"/>
            <a:headEnd/>
            <a:tailEnd/>
          </a:ln>
        </p:spPr>
      </p:pic>
      <p:pic>
        <p:nvPicPr>
          <p:cNvPr id="11302" name="Picture 109"/>
          <p:cNvPicPr>
            <a:picLocks noChangeAspect="1" noChangeArrowheads="1"/>
          </p:cNvPicPr>
          <p:nvPr/>
        </p:nvPicPr>
        <p:blipFill>
          <a:blip r:embed="rId23" cstate="print"/>
          <a:srcRect/>
          <a:stretch>
            <a:fillRect/>
          </a:stretch>
        </p:blipFill>
        <p:spPr bwMode="auto">
          <a:xfrm>
            <a:off x="4344988" y="3025379"/>
            <a:ext cx="425450" cy="342900"/>
          </a:xfrm>
          <a:prstGeom prst="rect">
            <a:avLst/>
          </a:prstGeom>
          <a:noFill/>
          <a:ln w="9525">
            <a:noFill/>
            <a:miter lim="800000"/>
            <a:headEnd/>
            <a:tailEnd/>
          </a:ln>
        </p:spPr>
      </p:pic>
      <p:pic>
        <p:nvPicPr>
          <p:cNvPr id="11303" name="Picture 110"/>
          <p:cNvPicPr>
            <a:picLocks noChangeAspect="1" noChangeArrowheads="1"/>
          </p:cNvPicPr>
          <p:nvPr/>
        </p:nvPicPr>
        <p:blipFill>
          <a:blip r:embed="rId24" cstate="print"/>
          <a:srcRect/>
          <a:stretch>
            <a:fillRect/>
          </a:stretch>
        </p:blipFill>
        <p:spPr bwMode="auto">
          <a:xfrm>
            <a:off x="5862641" y="2832500"/>
            <a:ext cx="395287" cy="269081"/>
          </a:xfrm>
          <a:prstGeom prst="rect">
            <a:avLst/>
          </a:prstGeom>
          <a:noFill/>
          <a:ln w="9525">
            <a:noFill/>
            <a:miter lim="800000"/>
            <a:headEnd/>
            <a:tailEnd/>
          </a:ln>
        </p:spPr>
      </p:pic>
      <p:pic>
        <p:nvPicPr>
          <p:cNvPr id="11304" name="Picture 111"/>
          <p:cNvPicPr>
            <a:picLocks noChangeAspect="1" noChangeArrowheads="1"/>
          </p:cNvPicPr>
          <p:nvPr/>
        </p:nvPicPr>
        <p:blipFill>
          <a:blip r:embed="rId25" cstate="print"/>
          <a:srcRect/>
          <a:stretch>
            <a:fillRect/>
          </a:stretch>
        </p:blipFill>
        <p:spPr bwMode="auto">
          <a:xfrm>
            <a:off x="6970718" y="2425303"/>
            <a:ext cx="327025" cy="213122"/>
          </a:xfrm>
          <a:prstGeom prst="rect">
            <a:avLst/>
          </a:prstGeom>
          <a:noFill/>
          <a:ln w="9525">
            <a:noFill/>
            <a:miter lim="800000"/>
            <a:headEnd/>
            <a:tailEnd/>
          </a:ln>
        </p:spPr>
      </p:pic>
      <p:grpSp>
        <p:nvGrpSpPr>
          <p:cNvPr id="11264" name="Group 112"/>
          <p:cNvGrpSpPr>
            <a:grpSpLocks/>
          </p:cNvGrpSpPr>
          <p:nvPr/>
        </p:nvGrpSpPr>
        <p:grpSpPr bwMode="auto">
          <a:xfrm>
            <a:off x="373065" y="2530079"/>
            <a:ext cx="1158875" cy="316706"/>
            <a:chOff x="348" y="1511"/>
            <a:chExt cx="2136" cy="777"/>
          </a:xfrm>
        </p:grpSpPr>
        <p:sp>
          <p:nvSpPr>
            <p:cNvPr id="11327" name="Oval 113"/>
            <p:cNvSpPr>
              <a:spLocks noChangeArrowheads="1"/>
            </p:cNvSpPr>
            <p:nvPr/>
          </p:nvSpPr>
          <p:spPr bwMode="auto">
            <a:xfrm>
              <a:off x="348" y="1511"/>
              <a:ext cx="2136" cy="777"/>
            </a:xfrm>
            <a:prstGeom prst="ellipse">
              <a:avLst/>
            </a:prstGeom>
            <a:gradFill rotWithShape="0">
              <a:gsLst>
                <a:gs pos="0">
                  <a:srgbClr val="93B2E2"/>
                </a:gs>
                <a:gs pos="100000">
                  <a:srgbClr val="0D53BE"/>
                </a:gs>
              </a:gsLst>
              <a:lin ang="5400000" scaled="1"/>
            </a:gradFill>
            <a:ln w="9525">
              <a:noFill/>
              <a:round/>
              <a:headEnd/>
              <a:tailEnd/>
            </a:ln>
          </p:spPr>
          <p:txBody>
            <a:bodyPr wrap="none" anchor="ctr"/>
            <a:lstStyle/>
            <a:p>
              <a:endParaRPr lang="de-DE"/>
            </a:p>
          </p:txBody>
        </p:sp>
        <p:sp>
          <p:nvSpPr>
            <p:cNvPr id="11328" name="Oval 114"/>
            <p:cNvSpPr>
              <a:spLocks noChangeArrowheads="1"/>
            </p:cNvSpPr>
            <p:nvPr/>
          </p:nvSpPr>
          <p:spPr bwMode="auto">
            <a:xfrm>
              <a:off x="473" y="1539"/>
              <a:ext cx="1876" cy="692"/>
            </a:xfrm>
            <a:prstGeom prst="ellipse">
              <a:avLst/>
            </a:prstGeom>
            <a:solidFill>
              <a:schemeClr val="bg1"/>
            </a:solidFill>
            <a:ln w="9525">
              <a:noFill/>
              <a:round/>
              <a:headEnd/>
              <a:tailEnd/>
            </a:ln>
          </p:spPr>
          <p:txBody>
            <a:bodyPr wrap="none" anchor="ctr"/>
            <a:lstStyle/>
            <a:p>
              <a:endParaRPr lang="de-DE"/>
            </a:p>
          </p:txBody>
        </p:sp>
      </p:grpSp>
      <p:grpSp>
        <p:nvGrpSpPr>
          <p:cNvPr id="11265" name="Group 115"/>
          <p:cNvGrpSpPr>
            <a:grpSpLocks/>
          </p:cNvGrpSpPr>
          <p:nvPr/>
        </p:nvGrpSpPr>
        <p:grpSpPr bwMode="auto">
          <a:xfrm>
            <a:off x="312743" y="2297907"/>
            <a:ext cx="441325" cy="341710"/>
            <a:chOff x="3840" y="2405"/>
            <a:chExt cx="672" cy="695"/>
          </a:xfrm>
        </p:grpSpPr>
        <p:sp>
          <p:nvSpPr>
            <p:cNvPr id="11325" name="Oval 116"/>
            <p:cNvSpPr>
              <a:spLocks noChangeArrowheads="1"/>
            </p:cNvSpPr>
            <p:nvPr/>
          </p:nvSpPr>
          <p:spPr bwMode="auto">
            <a:xfrm>
              <a:off x="3840" y="2828"/>
              <a:ext cx="672" cy="272"/>
            </a:xfrm>
            <a:prstGeom prst="ellipse">
              <a:avLst/>
            </a:prstGeom>
            <a:solidFill>
              <a:srgbClr val="0E59C8"/>
            </a:solidFill>
            <a:ln w="9525">
              <a:noFill/>
              <a:round/>
              <a:headEnd/>
              <a:tailEnd/>
            </a:ln>
          </p:spPr>
          <p:txBody>
            <a:bodyPr wrap="none" anchor="ctr"/>
            <a:lstStyle/>
            <a:p>
              <a:endParaRPr lang="de-DE"/>
            </a:p>
          </p:txBody>
        </p:sp>
        <p:pic>
          <p:nvPicPr>
            <p:cNvPr id="11326" name="Picture 117"/>
            <p:cNvPicPr>
              <a:picLocks noChangeAspect="1" noChangeArrowheads="1"/>
            </p:cNvPicPr>
            <p:nvPr/>
          </p:nvPicPr>
          <p:blipFill>
            <a:blip r:embed="rId12" cstate="print"/>
            <a:srcRect/>
            <a:stretch>
              <a:fillRect/>
            </a:stretch>
          </p:blipFill>
          <p:spPr bwMode="auto">
            <a:xfrm>
              <a:off x="3965" y="2405"/>
              <a:ext cx="403" cy="619"/>
            </a:xfrm>
            <a:prstGeom prst="rect">
              <a:avLst/>
            </a:prstGeom>
            <a:noFill/>
            <a:ln w="9525">
              <a:noFill/>
              <a:miter lim="800000"/>
              <a:headEnd/>
              <a:tailEnd/>
            </a:ln>
          </p:spPr>
        </p:pic>
      </p:grpSp>
      <p:grpSp>
        <p:nvGrpSpPr>
          <p:cNvPr id="11275" name="Group 118"/>
          <p:cNvGrpSpPr>
            <a:grpSpLocks/>
          </p:cNvGrpSpPr>
          <p:nvPr/>
        </p:nvGrpSpPr>
        <p:grpSpPr bwMode="auto">
          <a:xfrm>
            <a:off x="693738" y="2109788"/>
            <a:ext cx="673100" cy="686991"/>
            <a:chOff x="1008" y="2448"/>
            <a:chExt cx="424" cy="576"/>
          </a:xfrm>
        </p:grpSpPr>
        <p:pic>
          <p:nvPicPr>
            <p:cNvPr id="11322" name="Picture 119"/>
            <p:cNvPicPr>
              <a:picLocks noChangeAspect="1" noChangeArrowheads="1"/>
            </p:cNvPicPr>
            <p:nvPr/>
          </p:nvPicPr>
          <p:blipFill>
            <a:blip r:embed="rId26" cstate="print"/>
            <a:srcRect/>
            <a:stretch>
              <a:fillRect/>
            </a:stretch>
          </p:blipFill>
          <p:spPr bwMode="auto">
            <a:xfrm>
              <a:off x="1200" y="2448"/>
              <a:ext cx="232" cy="476"/>
            </a:xfrm>
            <a:prstGeom prst="rect">
              <a:avLst/>
            </a:prstGeom>
            <a:noFill/>
            <a:ln w="9525">
              <a:noFill/>
              <a:miter lim="800000"/>
              <a:headEnd/>
              <a:tailEnd/>
            </a:ln>
          </p:spPr>
        </p:pic>
        <p:pic>
          <p:nvPicPr>
            <p:cNvPr id="11323" name="Picture 120"/>
            <p:cNvPicPr>
              <a:picLocks noChangeAspect="1" noChangeArrowheads="1"/>
            </p:cNvPicPr>
            <p:nvPr/>
          </p:nvPicPr>
          <p:blipFill>
            <a:blip r:embed="rId26" cstate="print"/>
            <a:srcRect/>
            <a:stretch>
              <a:fillRect/>
            </a:stretch>
          </p:blipFill>
          <p:spPr bwMode="auto">
            <a:xfrm>
              <a:off x="1008" y="2484"/>
              <a:ext cx="232" cy="476"/>
            </a:xfrm>
            <a:prstGeom prst="rect">
              <a:avLst/>
            </a:prstGeom>
            <a:noFill/>
            <a:ln w="9525">
              <a:noFill/>
              <a:miter lim="800000"/>
              <a:headEnd/>
              <a:tailEnd/>
            </a:ln>
          </p:spPr>
        </p:pic>
        <p:pic>
          <p:nvPicPr>
            <p:cNvPr id="11324" name="Picture 121"/>
            <p:cNvPicPr>
              <a:picLocks noChangeAspect="1" noChangeArrowheads="1"/>
            </p:cNvPicPr>
            <p:nvPr/>
          </p:nvPicPr>
          <p:blipFill>
            <a:blip r:embed="rId26" cstate="print"/>
            <a:srcRect/>
            <a:stretch>
              <a:fillRect/>
            </a:stretch>
          </p:blipFill>
          <p:spPr bwMode="auto">
            <a:xfrm>
              <a:off x="1136" y="2548"/>
              <a:ext cx="232" cy="476"/>
            </a:xfrm>
            <a:prstGeom prst="rect">
              <a:avLst/>
            </a:prstGeom>
            <a:noFill/>
            <a:ln w="9525">
              <a:noFill/>
              <a:miter lim="800000"/>
              <a:headEnd/>
              <a:tailEnd/>
            </a:ln>
          </p:spPr>
        </p:pic>
      </p:grpSp>
      <p:sp>
        <p:nvSpPr>
          <p:cNvPr id="11308" name="Text Box 122"/>
          <p:cNvSpPr txBox="1">
            <a:spLocks noChangeArrowheads="1"/>
          </p:cNvSpPr>
          <p:nvPr/>
        </p:nvSpPr>
        <p:spPr bwMode="auto">
          <a:xfrm>
            <a:off x="165535" y="2802051"/>
            <a:ext cx="862737" cy="292384"/>
          </a:xfrm>
          <a:prstGeom prst="rect">
            <a:avLst/>
          </a:prstGeom>
          <a:noFill/>
          <a:ln w="9525">
            <a:noFill/>
            <a:miter lim="800000"/>
            <a:headEnd/>
            <a:tailEnd/>
          </a:ln>
        </p:spPr>
        <p:txBody>
          <a:bodyPr wrap="none" lIns="0" tIns="45718" rIns="0" bIns="45718" anchor="b">
            <a:spAutoFit/>
          </a:bodyPr>
          <a:lstStyle/>
          <a:p>
            <a:pPr algn="ctr"/>
            <a:r>
              <a:rPr lang="en-US" sz="1300" b="1"/>
              <a:t>CUSTOMERS</a:t>
            </a:r>
          </a:p>
        </p:txBody>
      </p:sp>
      <p:grpSp>
        <p:nvGrpSpPr>
          <p:cNvPr id="11276" name="Group 123"/>
          <p:cNvGrpSpPr>
            <a:grpSpLocks/>
          </p:cNvGrpSpPr>
          <p:nvPr/>
        </p:nvGrpSpPr>
        <p:grpSpPr bwMode="auto">
          <a:xfrm>
            <a:off x="7551739" y="2225280"/>
            <a:ext cx="1331952" cy="1063228"/>
            <a:chOff x="7611" y="1768"/>
            <a:chExt cx="1343" cy="1071"/>
          </a:xfrm>
        </p:grpSpPr>
        <p:grpSp>
          <p:nvGrpSpPr>
            <p:cNvPr id="11277" name="Group 124"/>
            <p:cNvGrpSpPr>
              <a:grpSpLocks/>
            </p:cNvGrpSpPr>
            <p:nvPr/>
          </p:nvGrpSpPr>
          <p:grpSpPr bwMode="auto">
            <a:xfrm>
              <a:off x="7611" y="1768"/>
              <a:ext cx="1229" cy="762"/>
              <a:chOff x="4872" y="2382"/>
              <a:chExt cx="768" cy="636"/>
            </a:xfrm>
          </p:grpSpPr>
          <p:grpSp>
            <p:nvGrpSpPr>
              <p:cNvPr id="11279" name="Group 125"/>
              <p:cNvGrpSpPr>
                <a:grpSpLocks/>
              </p:cNvGrpSpPr>
              <p:nvPr/>
            </p:nvGrpSpPr>
            <p:grpSpPr bwMode="auto">
              <a:xfrm>
                <a:off x="4910" y="2752"/>
                <a:ext cx="730" cy="266"/>
                <a:chOff x="348" y="1511"/>
                <a:chExt cx="2136" cy="777"/>
              </a:xfrm>
            </p:grpSpPr>
            <p:sp>
              <p:nvSpPr>
                <p:cNvPr id="11320" name="Oval 126"/>
                <p:cNvSpPr>
                  <a:spLocks noChangeArrowheads="1"/>
                </p:cNvSpPr>
                <p:nvPr/>
              </p:nvSpPr>
              <p:spPr bwMode="auto">
                <a:xfrm>
                  <a:off x="348" y="1511"/>
                  <a:ext cx="2136" cy="777"/>
                </a:xfrm>
                <a:prstGeom prst="ellipse">
                  <a:avLst/>
                </a:prstGeom>
                <a:gradFill rotWithShape="0">
                  <a:gsLst>
                    <a:gs pos="0">
                      <a:srgbClr val="93B2E2"/>
                    </a:gs>
                    <a:gs pos="100000">
                      <a:srgbClr val="0D53BE"/>
                    </a:gs>
                  </a:gsLst>
                  <a:lin ang="5400000" scaled="1"/>
                </a:gradFill>
                <a:ln w="9525">
                  <a:noFill/>
                  <a:round/>
                  <a:headEnd/>
                  <a:tailEnd/>
                </a:ln>
              </p:spPr>
              <p:txBody>
                <a:bodyPr wrap="none" anchor="ctr"/>
                <a:lstStyle/>
                <a:p>
                  <a:endParaRPr lang="de-DE"/>
                </a:p>
              </p:txBody>
            </p:sp>
            <p:sp>
              <p:nvSpPr>
                <p:cNvPr id="11321" name="Oval 127"/>
                <p:cNvSpPr>
                  <a:spLocks noChangeArrowheads="1"/>
                </p:cNvSpPr>
                <p:nvPr/>
              </p:nvSpPr>
              <p:spPr bwMode="auto">
                <a:xfrm>
                  <a:off x="473" y="1539"/>
                  <a:ext cx="1876" cy="692"/>
                </a:xfrm>
                <a:prstGeom prst="ellipse">
                  <a:avLst/>
                </a:prstGeom>
                <a:solidFill>
                  <a:schemeClr val="bg1"/>
                </a:solidFill>
                <a:ln w="9525">
                  <a:noFill/>
                  <a:round/>
                  <a:headEnd/>
                  <a:tailEnd/>
                </a:ln>
              </p:spPr>
              <p:txBody>
                <a:bodyPr wrap="none" anchor="ctr"/>
                <a:lstStyle/>
                <a:p>
                  <a:endParaRPr lang="de-DE"/>
                </a:p>
              </p:txBody>
            </p:sp>
          </p:grpSp>
          <p:grpSp>
            <p:nvGrpSpPr>
              <p:cNvPr id="11280" name="Group 128"/>
              <p:cNvGrpSpPr>
                <a:grpSpLocks/>
              </p:cNvGrpSpPr>
              <p:nvPr/>
            </p:nvGrpSpPr>
            <p:grpSpPr bwMode="auto">
              <a:xfrm>
                <a:off x="4872" y="2557"/>
                <a:ext cx="278" cy="287"/>
                <a:chOff x="3840" y="2405"/>
                <a:chExt cx="672" cy="695"/>
              </a:xfrm>
            </p:grpSpPr>
            <p:sp>
              <p:nvSpPr>
                <p:cNvPr id="11318" name="Oval 129"/>
                <p:cNvSpPr>
                  <a:spLocks noChangeArrowheads="1"/>
                </p:cNvSpPr>
                <p:nvPr/>
              </p:nvSpPr>
              <p:spPr bwMode="auto">
                <a:xfrm>
                  <a:off x="3840" y="2828"/>
                  <a:ext cx="672" cy="272"/>
                </a:xfrm>
                <a:prstGeom prst="ellipse">
                  <a:avLst/>
                </a:prstGeom>
                <a:solidFill>
                  <a:srgbClr val="0E59C8"/>
                </a:solidFill>
                <a:ln w="9525">
                  <a:noFill/>
                  <a:round/>
                  <a:headEnd/>
                  <a:tailEnd/>
                </a:ln>
              </p:spPr>
              <p:txBody>
                <a:bodyPr wrap="none" anchor="ctr"/>
                <a:lstStyle/>
                <a:p>
                  <a:endParaRPr lang="de-DE"/>
                </a:p>
              </p:txBody>
            </p:sp>
            <p:pic>
              <p:nvPicPr>
                <p:cNvPr id="11319" name="Picture 130"/>
                <p:cNvPicPr>
                  <a:picLocks noChangeAspect="1" noChangeArrowheads="1"/>
                </p:cNvPicPr>
                <p:nvPr/>
              </p:nvPicPr>
              <p:blipFill>
                <a:blip r:embed="rId12" cstate="print"/>
                <a:srcRect/>
                <a:stretch>
                  <a:fillRect/>
                </a:stretch>
              </p:blipFill>
              <p:spPr bwMode="auto">
                <a:xfrm>
                  <a:off x="3965" y="2405"/>
                  <a:ext cx="403" cy="619"/>
                </a:xfrm>
                <a:prstGeom prst="rect">
                  <a:avLst/>
                </a:prstGeom>
                <a:noFill/>
                <a:ln w="9525">
                  <a:noFill/>
                  <a:miter lim="800000"/>
                  <a:headEnd/>
                  <a:tailEnd/>
                </a:ln>
              </p:spPr>
            </p:pic>
          </p:grpSp>
          <p:grpSp>
            <p:nvGrpSpPr>
              <p:cNvPr id="11282" name="Group 131"/>
              <p:cNvGrpSpPr>
                <a:grpSpLocks/>
              </p:cNvGrpSpPr>
              <p:nvPr/>
            </p:nvGrpSpPr>
            <p:grpSpPr bwMode="auto">
              <a:xfrm>
                <a:off x="5112" y="2382"/>
                <a:ext cx="424" cy="576"/>
                <a:chOff x="1008" y="2448"/>
                <a:chExt cx="424" cy="576"/>
              </a:xfrm>
            </p:grpSpPr>
            <p:pic>
              <p:nvPicPr>
                <p:cNvPr id="11315" name="Picture 132"/>
                <p:cNvPicPr>
                  <a:picLocks noChangeAspect="1" noChangeArrowheads="1"/>
                </p:cNvPicPr>
                <p:nvPr/>
              </p:nvPicPr>
              <p:blipFill>
                <a:blip r:embed="rId26" cstate="print"/>
                <a:srcRect/>
                <a:stretch>
                  <a:fillRect/>
                </a:stretch>
              </p:blipFill>
              <p:spPr bwMode="auto">
                <a:xfrm>
                  <a:off x="1200" y="2448"/>
                  <a:ext cx="232" cy="476"/>
                </a:xfrm>
                <a:prstGeom prst="rect">
                  <a:avLst/>
                </a:prstGeom>
                <a:noFill/>
                <a:ln w="9525">
                  <a:noFill/>
                  <a:miter lim="800000"/>
                  <a:headEnd/>
                  <a:tailEnd/>
                </a:ln>
              </p:spPr>
            </p:pic>
            <p:pic>
              <p:nvPicPr>
                <p:cNvPr id="11316" name="Picture 133"/>
                <p:cNvPicPr>
                  <a:picLocks noChangeAspect="1" noChangeArrowheads="1"/>
                </p:cNvPicPr>
                <p:nvPr/>
              </p:nvPicPr>
              <p:blipFill>
                <a:blip r:embed="rId26" cstate="print"/>
                <a:srcRect/>
                <a:stretch>
                  <a:fillRect/>
                </a:stretch>
              </p:blipFill>
              <p:spPr bwMode="auto">
                <a:xfrm>
                  <a:off x="1008" y="2484"/>
                  <a:ext cx="232" cy="476"/>
                </a:xfrm>
                <a:prstGeom prst="rect">
                  <a:avLst/>
                </a:prstGeom>
                <a:noFill/>
                <a:ln w="9525">
                  <a:noFill/>
                  <a:miter lim="800000"/>
                  <a:headEnd/>
                  <a:tailEnd/>
                </a:ln>
              </p:spPr>
            </p:pic>
            <p:pic>
              <p:nvPicPr>
                <p:cNvPr id="11317" name="Picture 134"/>
                <p:cNvPicPr>
                  <a:picLocks noChangeAspect="1" noChangeArrowheads="1"/>
                </p:cNvPicPr>
                <p:nvPr/>
              </p:nvPicPr>
              <p:blipFill>
                <a:blip r:embed="rId26" cstate="print"/>
                <a:srcRect/>
                <a:stretch>
                  <a:fillRect/>
                </a:stretch>
              </p:blipFill>
              <p:spPr bwMode="auto">
                <a:xfrm>
                  <a:off x="1136" y="2548"/>
                  <a:ext cx="232" cy="476"/>
                </a:xfrm>
                <a:prstGeom prst="rect">
                  <a:avLst/>
                </a:prstGeom>
                <a:noFill/>
                <a:ln w="9525">
                  <a:noFill/>
                  <a:miter lim="800000"/>
                  <a:headEnd/>
                  <a:tailEnd/>
                </a:ln>
              </p:spPr>
            </p:pic>
          </p:grpSp>
        </p:grpSp>
        <p:sp>
          <p:nvSpPr>
            <p:cNvPr id="11311" name="Text Box 135"/>
            <p:cNvSpPr txBox="1">
              <a:spLocks noChangeArrowheads="1"/>
            </p:cNvSpPr>
            <p:nvPr/>
          </p:nvSpPr>
          <p:spPr bwMode="auto">
            <a:xfrm>
              <a:off x="8084" y="2544"/>
              <a:ext cx="870" cy="295"/>
            </a:xfrm>
            <a:prstGeom prst="rect">
              <a:avLst/>
            </a:prstGeom>
            <a:noFill/>
            <a:ln w="9525">
              <a:noFill/>
              <a:miter lim="800000"/>
              <a:headEnd/>
              <a:tailEnd/>
            </a:ln>
          </p:spPr>
          <p:txBody>
            <a:bodyPr wrap="none" lIns="0" tIns="45718" rIns="0" bIns="45718" anchor="b">
              <a:spAutoFit/>
            </a:bodyPr>
            <a:lstStyle/>
            <a:p>
              <a:pPr algn="ctr"/>
              <a:r>
                <a:rPr lang="en-US" sz="1300" b="1"/>
                <a:t>CUSTOMERS</a:t>
              </a:r>
            </a:p>
          </p:txBody>
        </p:sp>
      </p:grpSp>
    </p:spTree>
    <p:extLst>
      <p:ext uri="{BB962C8B-B14F-4D97-AF65-F5344CB8AC3E}">
        <p14:creationId xmlns:p14="http://schemas.microsoft.com/office/powerpoint/2010/main" val="81419354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793" y="915567"/>
            <a:ext cx="3600400" cy="3968440"/>
          </a:xfrm>
          <a:prstGeom prst="rect">
            <a:avLst/>
          </a:prstGeom>
        </p:spPr>
      </p:pic>
    </p:spTree>
    <p:extLst>
      <p:ext uri="{BB962C8B-B14F-4D97-AF65-F5344CB8AC3E}">
        <p14:creationId xmlns:p14="http://schemas.microsoft.com/office/powerpoint/2010/main" val="13014765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49.7"/>
</p:tagLst>
</file>

<file path=ppt/theme/theme1.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502</Words>
  <Application>Microsoft Office PowerPoint</Application>
  <PresentationFormat>Bildschirmpräsentation (16:9)</PresentationFormat>
  <Paragraphs>96</Paragraphs>
  <Slides>65</Slides>
  <Notes>9</Notes>
  <HiddenSlides>0</HiddenSlides>
  <MMClips>1</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65</vt:i4>
      </vt:variant>
    </vt:vector>
  </HeadingPairs>
  <TitlesOfParts>
    <vt:vector size="72" baseType="lpstr">
      <vt:lpstr>Arial</vt:lpstr>
      <vt:lpstr>Calibri</vt:lpstr>
      <vt:lpstr>Comic Sans MS</vt:lpstr>
      <vt:lpstr>Kristen ITC</vt:lpstr>
      <vt:lpstr>Showcard Gothic</vt:lpstr>
      <vt:lpstr>Times New Roman</vt:lpstr>
      <vt:lpstr>Larissa</vt:lpstr>
      <vt:lpstr>Digitale Transformation Are you ready?</vt:lpstr>
      <vt:lpstr>Die 3 wichtigsten Trends des Internet-Zeitalters</vt:lpstr>
      <vt:lpstr>PowerPoint-Präsentation</vt:lpstr>
      <vt:lpstr>Digitale Beschleunigung</vt:lpstr>
      <vt:lpstr>„Mein Kopf nicht mehr mit!“</vt:lpstr>
      <vt:lpstr>PowerPoint-Präsentation</vt:lpstr>
      <vt:lpstr>PowerPoint-Präsentation</vt:lpstr>
      <vt:lpstr>“Right Information, Right Place,  Right Time”</vt:lpstr>
      <vt:lpstr>PowerPoint-Präsentation</vt:lpstr>
      <vt:lpstr>PowerPoint-Präsentation</vt:lpstr>
      <vt:lpstr>PowerPoint-Präsentation</vt:lpstr>
      <vt:lpstr>PowerPoint-Präsentation</vt:lpstr>
      <vt:lpstr>Digital Transformation</vt:lpstr>
      <vt:lpstr>Die Welt mit anderen Augen sehen!</vt:lpstr>
      <vt:lpstr>PowerPoint-Präsentation</vt:lpstr>
      <vt:lpstr>Digitaler Dreisprung</vt:lpstr>
      <vt:lpstr>Marketing 1.0</vt:lpstr>
      <vt:lpstr>Marketing 2.0</vt:lpstr>
      <vt:lpstr>Marketing 3.0</vt:lpstr>
      <vt:lpstr>PowerPoint-Präsentation</vt:lpstr>
      <vt:lpstr>Inbound Marketing</vt:lpstr>
      <vt:lpstr>Shopping 1.0</vt:lpstr>
      <vt:lpstr>Shopping 2.0</vt:lpstr>
      <vt:lpstr>Online wächst</vt:lpstr>
      <vt:lpstr>Offline tut sich schwer </vt:lpstr>
      <vt:lpstr>Shopping 3.0</vt:lpstr>
      <vt:lpstr>Shopping 3.0</vt:lpstr>
      <vt:lpstr>Shopping 3.0</vt:lpstr>
      <vt:lpstr>PowerPoint-Präsentation</vt:lpstr>
      <vt:lpstr>Logistik 1.0</vt:lpstr>
      <vt:lpstr>Logistik 2.0</vt:lpstr>
      <vt:lpstr>Logistik 3.0:  Neue Wege zum Kunden</vt:lpstr>
      <vt:lpstr>Logistik 3.0:  Neue Wege zum Kunden</vt:lpstr>
      <vt:lpstr>PowerPoint-Präsentation</vt:lpstr>
      <vt:lpstr>Digitale Logistik</vt:lpstr>
      <vt:lpstr>3D im Schicht-Betrieb</vt:lpstr>
      <vt:lpstr>PowerPoint-Präsentation</vt:lpstr>
      <vt:lpstr>3D am Bau</vt:lpstr>
      <vt:lpstr>3D am Bau</vt:lpstr>
      <vt:lpstr>PowerPoint-Präsentation</vt:lpstr>
      <vt:lpstr>Fertigung?</vt:lpstr>
      <vt:lpstr>PowerPoint-Präsentation</vt:lpstr>
      <vt:lpstr>PowerPoint-Präsentation</vt:lpstr>
      <vt:lpstr>PowerPoint-Präsentation</vt:lpstr>
      <vt:lpstr>Sensoren – die Augen und Ohren von IoT</vt:lpstr>
      <vt:lpstr>PowerPoint-Präsentation</vt:lpstr>
      <vt:lpstr>PowerPoint-Präsentation</vt:lpstr>
      <vt:lpstr>PowerPoint-Präsentation</vt:lpstr>
      <vt:lpstr>Predictive Analysis</vt:lpstr>
      <vt:lpstr>PowerPoint-Präsentation</vt:lpstr>
      <vt:lpstr>PowerPoint-Präsentation</vt:lpstr>
      <vt:lpstr>PowerPoint-Präsentation</vt:lpstr>
      <vt:lpstr>Prescriptive Analysis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Das Neue ist nicht aufzuhalten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Tim Cole</dc:creator>
  <cp:lastModifiedBy>Tim Cole</cp:lastModifiedBy>
  <cp:revision>116</cp:revision>
  <dcterms:created xsi:type="dcterms:W3CDTF">2016-01-26T05:07:24Z</dcterms:created>
  <dcterms:modified xsi:type="dcterms:W3CDTF">2019-10-10T15:44:12Z</dcterms:modified>
</cp:coreProperties>
</file>